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7" r:id="rId2"/>
    <p:sldId id="278" r:id="rId3"/>
    <p:sldId id="279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7053" autoAdjust="0"/>
  </p:normalViewPr>
  <p:slideViewPr>
    <p:cSldViewPr snapToGrid="0">
      <p:cViewPr varScale="1">
        <p:scale>
          <a:sx n="115" d="100"/>
          <a:sy n="115" d="100"/>
        </p:scale>
        <p:origin x="4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17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A46B7-F8A7-48F7-94B6-CC7A43BDA2A1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AC36F-B819-4550-B9C2-AC4365B7B0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4862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AC36F-B819-4550-B9C2-AC4365B7B05F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455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893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083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40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021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244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3765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332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557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5" name="Picture 2" descr="C:\Users\lmj\Desktop\1_VRlab\2017-06-17(인체관절그림수정)\LOA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64205" y="0"/>
            <a:ext cx="586359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3494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70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2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4DA9-D5FD-4991-BAF3-75C6D6C0E43F}" type="datetimeFigureOut">
              <a:rPr lang="ko-KR" altLang="en-US" smtClean="0"/>
              <a:pPr/>
              <a:t>2018-01-12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2CC4C-D7A8-4491-9B6C-D522DF52A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790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 descr="C:\Users\lmj\Desktop\1_VRlab\2017-06-17(인체관절그림수정)\LO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4205" y="0"/>
            <a:ext cx="5863590" cy="6858000"/>
          </a:xfrm>
          <a:prstGeom prst="rect">
            <a:avLst/>
          </a:prstGeom>
          <a:noFill/>
        </p:spPr>
      </p:pic>
      <p:sp>
        <p:nvSpPr>
          <p:cNvPr id="5" name="타원 4"/>
          <p:cNvSpPr/>
          <p:nvPr/>
        </p:nvSpPr>
        <p:spPr>
          <a:xfrm>
            <a:off x="6061548" y="87600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/>
          <p:cNvSpPr/>
          <p:nvPr/>
        </p:nvSpPr>
        <p:spPr>
          <a:xfrm>
            <a:off x="6654043" y="133320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5490827" y="133320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6061548" y="193036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5310434" y="264415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6815773" y="264415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5279331" y="350412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6812662" y="350412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658777" y="302515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6445658" y="302515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6061548" y="3109128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6061548" y="330818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5773853" y="470777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6336800" y="470777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6293257" y="588498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6324359" y="605604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5820506" y="588498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>
            <a:off x="5776963" y="605604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2" name="직선 연결선 31"/>
          <p:cNvCxnSpPr/>
          <p:nvPr/>
        </p:nvCxnSpPr>
        <p:spPr>
          <a:xfrm>
            <a:off x="6076950" y="9271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6731000" y="13843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6102350" y="1981200"/>
            <a:ext cx="108000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>
            <a:off x="6870700" y="26924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889750" y="35560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6375400" y="47498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>
            <a:off x="6381750" y="59309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>
            <a:endCxn id="71" idx="1"/>
          </p:cNvCxnSpPr>
          <p:nvPr/>
        </p:nvCxnSpPr>
        <p:spPr>
          <a:xfrm>
            <a:off x="6388100" y="6115050"/>
            <a:ext cx="731805" cy="6410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6508750" y="3078358"/>
            <a:ext cx="108000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6115050" y="316865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rot="5400000">
            <a:off x="5883275" y="3590925"/>
            <a:ext cx="4635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flipH="1">
            <a:off x="4787900" y="13843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flipH="1">
            <a:off x="4648200" y="26924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H="1">
            <a:off x="4629150" y="35560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H="1">
            <a:off x="5143500" y="47498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/>
          <p:nvPr/>
        </p:nvCxnSpPr>
        <p:spPr>
          <a:xfrm flipH="1">
            <a:off x="5137150" y="59309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/>
          <p:cNvCxnSpPr>
            <a:endCxn id="72" idx="3"/>
          </p:cNvCxnSpPr>
          <p:nvPr/>
        </p:nvCxnSpPr>
        <p:spPr>
          <a:xfrm flipH="1">
            <a:off x="5130800" y="6115050"/>
            <a:ext cx="704850" cy="48997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794500" y="793750"/>
            <a:ext cx="7120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skullbase</a:t>
            </a:r>
            <a:endParaRPr lang="ko-KR" altLang="en-US" sz="1000" dirty="0"/>
          </a:p>
        </p:txBody>
      </p:sp>
      <p:sp>
        <p:nvSpPr>
          <p:cNvPr id="74" name="TextBox 73"/>
          <p:cNvSpPr txBox="1"/>
          <p:nvPr/>
        </p:nvSpPr>
        <p:spPr>
          <a:xfrm>
            <a:off x="7454900" y="1244600"/>
            <a:ext cx="7745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smtClean="0"/>
              <a:t>l_shoulder</a:t>
            </a:r>
            <a:endParaRPr lang="ko-KR" altLang="en-US" sz="1000" dirty="0"/>
          </a:p>
        </p:txBody>
      </p:sp>
      <p:sp>
        <p:nvSpPr>
          <p:cNvPr id="75" name="TextBox 74"/>
          <p:cNvSpPr txBox="1"/>
          <p:nvPr/>
        </p:nvSpPr>
        <p:spPr>
          <a:xfrm>
            <a:off x="7188200" y="1854200"/>
            <a:ext cx="3497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vl5</a:t>
            </a:r>
            <a:endParaRPr lang="ko-KR" altLang="en-US" sz="1000" dirty="0"/>
          </a:p>
        </p:txBody>
      </p:sp>
      <p:sp>
        <p:nvSpPr>
          <p:cNvPr id="76" name="TextBox 75"/>
          <p:cNvSpPr txBox="1"/>
          <p:nvPr/>
        </p:nvSpPr>
        <p:spPr>
          <a:xfrm>
            <a:off x="7588250" y="2565400"/>
            <a:ext cx="6206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smtClean="0"/>
              <a:t>l_elbow</a:t>
            </a:r>
            <a:endParaRPr lang="ko-KR" altLang="en-US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7594600" y="2952750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smtClean="0"/>
              <a:t>l_hip</a:t>
            </a:r>
            <a:endParaRPr lang="ko-KR" altLang="en-US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6826250" y="3048000"/>
            <a:ext cx="71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sacroiliac</a:t>
            </a:r>
            <a:endParaRPr lang="ko-KR" altLang="en-US" sz="1000" dirty="0"/>
          </a:p>
        </p:txBody>
      </p:sp>
      <p:sp>
        <p:nvSpPr>
          <p:cNvPr id="79" name="TextBox 78"/>
          <p:cNvSpPr txBox="1"/>
          <p:nvPr/>
        </p:nvSpPr>
        <p:spPr>
          <a:xfrm>
            <a:off x="5581650" y="3835400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HumanoidRoot</a:t>
            </a:r>
            <a:endParaRPr lang="ko-KR" altLang="en-US" sz="1000" dirty="0"/>
          </a:p>
        </p:txBody>
      </p:sp>
      <p:sp>
        <p:nvSpPr>
          <p:cNvPr id="81" name="TextBox 80"/>
          <p:cNvSpPr txBox="1"/>
          <p:nvPr/>
        </p:nvSpPr>
        <p:spPr>
          <a:xfrm>
            <a:off x="7086600" y="4616450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smtClean="0"/>
              <a:t>l_knee</a:t>
            </a:r>
            <a:endParaRPr lang="ko-KR" altLang="en-US" sz="1000" dirty="0"/>
          </a:p>
        </p:txBody>
      </p:sp>
      <p:grpSp>
        <p:nvGrpSpPr>
          <p:cNvPr id="92" name="그룹 91"/>
          <p:cNvGrpSpPr/>
          <p:nvPr/>
        </p:nvGrpSpPr>
        <p:grpSpPr>
          <a:xfrm flipH="1">
            <a:off x="4000500" y="1244600"/>
            <a:ext cx="1155695" cy="3618071"/>
            <a:chOff x="8648700" y="1301750"/>
            <a:chExt cx="1155695" cy="3618071"/>
          </a:xfrm>
        </p:grpSpPr>
        <p:sp>
          <p:nvSpPr>
            <p:cNvPr id="93" name="TextBox 92"/>
            <p:cNvSpPr txBox="1"/>
            <p:nvPr/>
          </p:nvSpPr>
          <p:spPr>
            <a:xfrm>
              <a:off x="9017000" y="1301750"/>
              <a:ext cx="7873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r_shoulder</a:t>
              </a:r>
              <a:endParaRPr lang="ko-KR" altLang="en-US" sz="1000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9150350" y="2622550"/>
              <a:ext cx="6335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r_elbow</a:t>
              </a:r>
              <a:endParaRPr lang="ko-KR" altLang="en-US" sz="1000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9156700" y="3009900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r_hip</a:t>
              </a:r>
              <a:endParaRPr lang="ko-KR" altLang="en-US" sz="1000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648700" y="4673600"/>
              <a:ext cx="55976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r_knee</a:t>
              </a:r>
              <a:endParaRPr lang="ko-KR" altLang="en-US" sz="1000" dirty="0"/>
            </a:p>
          </p:txBody>
        </p:sp>
      </p:grpSp>
      <p:cxnSp>
        <p:nvCxnSpPr>
          <p:cNvPr id="100" name="직선 연결선 99"/>
          <p:cNvCxnSpPr/>
          <p:nvPr/>
        </p:nvCxnSpPr>
        <p:spPr>
          <a:xfrm>
            <a:off x="4635500" y="3072008"/>
            <a:ext cx="108000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LOA1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594600" y="3429000"/>
            <a:ext cx="918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l_radiocarpal</a:t>
            </a:r>
            <a:endParaRPr lang="ko-KR" altLang="en-US" sz="1000" dirty="0"/>
          </a:p>
        </p:txBody>
      </p:sp>
      <p:sp>
        <p:nvSpPr>
          <p:cNvPr id="61" name="TextBox 60"/>
          <p:cNvSpPr txBox="1"/>
          <p:nvPr/>
        </p:nvSpPr>
        <p:spPr>
          <a:xfrm flipH="1">
            <a:off x="3682057" y="3429000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/>
              <a:t>r_radiocarpal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7125554" y="5807789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l_talocrural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4314551" y="5807788"/>
            <a:ext cx="8290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/>
              <a:t>r</a:t>
            </a:r>
            <a:r>
              <a:rPr lang="en-US" altLang="ko-KR" sz="1000" dirty="0" err="1" smtClean="0"/>
              <a:t>_talocrural</a:t>
            </a:r>
            <a:endParaRPr lang="ko-KR" altLang="en-US" sz="1000" dirty="0"/>
          </a:p>
        </p:txBody>
      </p:sp>
      <p:sp>
        <p:nvSpPr>
          <p:cNvPr id="71" name="TextBox 70"/>
          <p:cNvSpPr txBox="1"/>
          <p:nvPr/>
        </p:nvSpPr>
        <p:spPr>
          <a:xfrm>
            <a:off x="7119905" y="6056047"/>
            <a:ext cx="1515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l_metatarcophalangeal</a:t>
            </a:r>
            <a:endParaRPr lang="ko-KR" altLang="en-US" sz="1000" dirty="0"/>
          </a:p>
        </p:txBody>
      </p:sp>
      <p:sp>
        <p:nvSpPr>
          <p:cNvPr id="72" name="TextBox 71"/>
          <p:cNvSpPr txBox="1"/>
          <p:nvPr/>
        </p:nvSpPr>
        <p:spPr>
          <a:xfrm>
            <a:off x="3615532" y="6040936"/>
            <a:ext cx="1515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 err="1" smtClean="0"/>
              <a:t>r_metatarcophalangeal</a:t>
            </a:r>
            <a:endParaRPr lang="ko-KR" alt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2" descr="C:\Users\lmj\Desktop\1_VRlab\2017-06-17(인체관절그림수정)\LO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4205" y="0"/>
            <a:ext cx="5863590" cy="6858000"/>
          </a:xfrm>
          <a:prstGeom prst="rect">
            <a:avLst/>
          </a:prstGeom>
          <a:noFill/>
        </p:spPr>
      </p:pic>
      <p:sp>
        <p:nvSpPr>
          <p:cNvPr id="5" name="타원 4"/>
          <p:cNvSpPr/>
          <p:nvPr/>
        </p:nvSpPr>
        <p:spPr>
          <a:xfrm>
            <a:off x="6061548" y="87600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5310434" y="264415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6815773" y="264415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5279331" y="350412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6812662" y="350412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658777" y="302515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6445658" y="302515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6061548" y="3109128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6061548" y="330818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5773853" y="470777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6336800" y="470777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2" name="직선 연결선 31"/>
          <p:cNvCxnSpPr/>
          <p:nvPr/>
        </p:nvCxnSpPr>
        <p:spPr>
          <a:xfrm flipV="1">
            <a:off x="6076950" y="628650"/>
            <a:ext cx="641350" cy="29845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6731000" y="136525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 rot="16200000" flipH="1">
            <a:off x="6381981" y="1221098"/>
            <a:ext cx="230251" cy="75036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>
            <a:off x="6870700" y="26924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889750" y="35560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6375400" y="47498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>
            <a:stCxn id="170" idx="7"/>
          </p:cNvCxnSpPr>
          <p:nvPr/>
        </p:nvCxnSpPr>
        <p:spPr>
          <a:xfrm rot="5400000" flipH="1" flipV="1">
            <a:off x="6448998" y="5479606"/>
            <a:ext cx="344978" cy="53335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6508750" y="3078358"/>
            <a:ext cx="108000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6115050" y="316865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rot="5400000">
            <a:off x="5883275" y="3590925"/>
            <a:ext cx="4635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flipH="1">
            <a:off x="4648200" y="26924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H="1">
            <a:off x="4629150" y="35560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H="1">
            <a:off x="5143500" y="47498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731000" y="501650"/>
            <a:ext cx="7120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skullbase</a:t>
            </a:r>
            <a:endParaRPr lang="ko-KR" altLang="en-US" sz="1000" dirty="0"/>
          </a:p>
        </p:txBody>
      </p:sp>
      <p:sp>
        <p:nvSpPr>
          <p:cNvPr id="74" name="TextBox 73"/>
          <p:cNvSpPr txBox="1"/>
          <p:nvPr/>
        </p:nvSpPr>
        <p:spPr>
          <a:xfrm>
            <a:off x="7454900" y="1225550"/>
            <a:ext cx="1276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l_acromioclavicular</a:t>
            </a:r>
            <a:endParaRPr lang="ko-KR" altLang="en-US" sz="1000" dirty="0"/>
          </a:p>
        </p:txBody>
      </p:sp>
      <p:sp>
        <p:nvSpPr>
          <p:cNvPr id="75" name="TextBox 74"/>
          <p:cNvSpPr txBox="1"/>
          <p:nvPr/>
        </p:nvSpPr>
        <p:spPr>
          <a:xfrm>
            <a:off x="6877050" y="1600200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vt1</a:t>
            </a:r>
            <a:endParaRPr lang="ko-KR" altLang="en-US" sz="1000" dirty="0"/>
          </a:p>
        </p:txBody>
      </p:sp>
      <p:sp>
        <p:nvSpPr>
          <p:cNvPr id="76" name="TextBox 75"/>
          <p:cNvSpPr txBox="1"/>
          <p:nvPr/>
        </p:nvSpPr>
        <p:spPr>
          <a:xfrm>
            <a:off x="7588250" y="2565400"/>
            <a:ext cx="6206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smtClean="0"/>
              <a:t>l_elbow</a:t>
            </a:r>
            <a:endParaRPr lang="ko-KR" altLang="en-US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7594600" y="3429000"/>
            <a:ext cx="918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l_radiocarpal</a:t>
            </a:r>
            <a:endParaRPr lang="ko-KR" altLang="en-US" sz="1000" dirty="0"/>
          </a:p>
        </p:txBody>
      </p:sp>
      <p:grpSp>
        <p:nvGrpSpPr>
          <p:cNvPr id="2" name="그룹 91"/>
          <p:cNvGrpSpPr/>
          <p:nvPr/>
        </p:nvGrpSpPr>
        <p:grpSpPr>
          <a:xfrm flipH="1">
            <a:off x="3682057" y="2565400"/>
            <a:ext cx="1474138" cy="2297271"/>
            <a:chOff x="8648700" y="2622550"/>
            <a:chExt cx="1474138" cy="2297271"/>
          </a:xfrm>
        </p:grpSpPr>
        <p:sp>
          <p:nvSpPr>
            <p:cNvPr id="94" name="TextBox 93"/>
            <p:cNvSpPr txBox="1"/>
            <p:nvPr/>
          </p:nvSpPr>
          <p:spPr>
            <a:xfrm>
              <a:off x="9150350" y="2622550"/>
              <a:ext cx="6335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r_elbow</a:t>
              </a:r>
              <a:endParaRPr lang="ko-KR" altLang="en-US" sz="1000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9156700" y="3009900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r_hip</a:t>
              </a:r>
              <a:endParaRPr lang="ko-KR" altLang="en-US" sz="1000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9191173" y="3486150"/>
              <a:ext cx="93166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/>
                <a:t>r_radiocarpal</a:t>
              </a:r>
              <a:endParaRPr lang="ko-KR" altLang="en-US" sz="1000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648700" y="4673600"/>
              <a:ext cx="55976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r_knee</a:t>
              </a:r>
              <a:endParaRPr lang="ko-KR" altLang="en-US" sz="1000" dirty="0"/>
            </a:p>
          </p:txBody>
        </p:sp>
      </p:grpSp>
      <p:cxnSp>
        <p:nvCxnSpPr>
          <p:cNvPr id="100" name="직선 연결선 99"/>
          <p:cNvCxnSpPr/>
          <p:nvPr/>
        </p:nvCxnSpPr>
        <p:spPr>
          <a:xfrm>
            <a:off x="4635500" y="3072008"/>
            <a:ext cx="108000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타원 56"/>
          <p:cNvSpPr/>
          <p:nvPr/>
        </p:nvSpPr>
        <p:spPr>
          <a:xfrm>
            <a:off x="6080597" y="1215986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타원 57"/>
          <p:cNvSpPr/>
          <p:nvPr/>
        </p:nvSpPr>
        <p:spPr>
          <a:xfrm>
            <a:off x="6080597" y="1070730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>
            <a:off x="6080597" y="144696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타원 59"/>
          <p:cNvSpPr/>
          <p:nvPr/>
        </p:nvSpPr>
        <p:spPr>
          <a:xfrm>
            <a:off x="6080597" y="1787487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타원 60"/>
          <p:cNvSpPr/>
          <p:nvPr/>
        </p:nvSpPr>
        <p:spPr>
          <a:xfrm>
            <a:off x="6080597" y="213038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타원 61"/>
          <p:cNvSpPr/>
          <p:nvPr/>
        </p:nvSpPr>
        <p:spPr>
          <a:xfrm>
            <a:off x="6080597" y="2356607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타원 62"/>
          <p:cNvSpPr/>
          <p:nvPr/>
        </p:nvSpPr>
        <p:spPr>
          <a:xfrm>
            <a:off x="6080597" y="2604257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타원 63"/>
          <p:cNvSpPr/>
          <p:nvPr/>
        </p:nvSpPr>
        <p:spPr>
          <a:xfrm>
            <a:off x="6080597" y="283285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타원 70"/>
          <p:cNvSpPr/>
          <p:nvPr/>
        </p:nvSpPr>
        <p:spPr>
          <a:xfrm>
            <a:off x="6711629" y="1339815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타원 71"/>
          <p:cNvSpPr/>
          <p:nvPr/>
        </p:nvSpPr>
        <p:spPr>
          <a:xfrm>
            <a:off x="6694961" y="1449352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5" name="직선 연결선 84"/>
          <p:cNvCxnSpPr>
            <a:stCxn id="58" idx="3"/>
            <a:endCxn id="86" idx="1"/>
          </p:cNvCxnSpPr>
          <p:nvPr/>
        </p:nvCxnSpPr>
        <p:spPr>
          <a:xfrm rot="5400000" flipH="1" flipV="1">
            <a:off x="6182771" y="784494"/>
            <a:ext cx="238061" cy="426595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515100" y="755650"/>
            <a:ext cx="3786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vc2</a:t>
            </a:r>
            <a:endParaRPr lang="ko-KR" altLang="en-US" sz="1000" dirty="0"/>
          </a:p>
        </p:txBody>
      </p:sp>
      <p:cxnSp>
        <p:nvCxnSpPr>
          <p:cNvPr id="91" name="직선 연결선 90"/>
          <p:cNvCxnSpPr>
            <a:endCxn id="92" idx="3"/>
          </p:cNvCxnSpPr>
          <p:nvPr/>
        </p:nvCxnSpPr>
        <p:spPr>
          <a:xfrm rot="10800000">
            <a:off x="5871380" y="1056561"/>
            <a:ext cx="237818" cy="18642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5492750" y="933450"/>
            <a:ext cx="3786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vc4</a:t>
            </a:r>
            <a:endParaRPr lang="ko-KR" altLang="en-US" sz="1000" dirty="0"/>
          </a:p>
        </p:txBody>
      </p:sp>
      <p:sp>
        <p:nvSpPr>
          <p:cNvPr id="104" name="타원 103"/>
          <p:cNvSpPr/>
          <p:nvPr/>
        </p:nvSpPr>
        <p:spPr>
          <a:xfrm>
            <a:off x="6201248" y="125700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5" name="직선 연결선 104"/>
          <p:cNvCxnSpPr>
            <a:endCxn id="106" idx="1"/>
          </p:cNvCxnSpPr>
          <p:nvPr/>
        </p:nvCxnSpPr>
        <p:spPr>
          <a:xfrm flipV="1">
            <a:off x="6216650" y="1043861"/>
            <a:ext cx="1073150" cy="26424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7289800" y="920750"/>
            <a:ext cx="11993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l_sternoclavicular</a:t>
            </a:r>
            <a:endParaRPr lang="ko-KR" altLang="en-US" sz="1000" dirty="0"/>
          </a:p>
        </p:txBody>
      </p:sp>
      <p:cxnSp>
        <p:nvCxnSpPr>
          <p:cNvPr id="112" name="직선 연결선 111"/>
          <p:cNvCxnSpPr>
            <a:endCxn id="113" idx="1"/>
          </p:cNvCxnSpPr>
          <p:nvPr/>
        </p:nvCxnSpPr>
        <p:spPr>
          <a:xfrm>
            <a:off x="6711950" y="1479550"/>
            <a:ext cx="685800" cy="9771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7397750" y="1454150"/>
            <a:ext cx="7745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l_shoulder</a:t>
            </a:r>
            <a:endParaRPr lang="ko-KR" altLang="en-US" sz="1000" dirty="0"/>
          </a:p>
        </p:txBody>
      </p:sp>
      <p:cxnSp>
        <p:nvCxnSpPr>
          <p:cNvPr id="118" name="직선 연결선 117"/>
          <p:cNvCxnSpPr>
            <a:stCxn id="60" idx="6"/>
            <a:endCxn id="119" idx="1"/>
          </p:cNvCxnSpPr>
          <p:nvPr/>
        </p:nvCxnSpPr>
        <p:spPr>
          <a:xfrm>
            <a:off x="6134597" y="1814487"/>
            <a:ext cx="1085353" cy="80274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7219950" y="1771650"/>
            <a:ext cx="3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vt6</a:t>
            </a:r>
            <a:endParaRPr lang="ko-KR" altLang="en-US" sz="1000" dirty="0"/>
          </a:p>
        </p:txBody>
      </p:sp>
      <p:cxnSp>
        <p:nvCxnSpPr>
          <p:cNvPr id="124" name="직선 연결선 123"/>
          <p:cNvCxnSpPr>
            <a:stCxn id="61" idx="2"/>
          </p:cNvCxnSpPr>
          <p:nvPr/>
        </p:nvCxnSpPr>
        <p:spPr>
          <a:xfrm rot="10800000">
            <a:off x="5099703" y="2155112"/>
            <a:ext cx="980895" cy="227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673600" y="2038350"/>
            <a:ext cx="457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 smtClean="0"/>
              <a:t>vt10</a:t>
            </a:r>
            <a:endParaRPr lang="ko-KR" altLang="en-US" sz="1000" dirty="0"/>
          </a:p>
        </p:txBody>
      </p:sp>
      <p:cxnSp>
        <p:nvCxnSpPr>
          <p:cNvPr id="132" name="직선 연결선 131"/>
          <p:cNvCxnSpPr>
            <a:endCxn id="133" idx="1"/>
          </p:cNvCxnSpPr>
          <p:nvPr/>
        </p:nvCxnSpPr>
        <p:spPr>
          <a:xfrm rot="5400000" flipH="1" flipV="1">
            <a:off x="6444708" y="1862407"/>
            <a:ext cx="184088" cy="858395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6965950" y="2076450"/>
            <a:ext cx="3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vl1</a:t>
            </a:r>
            <a:endParaRPr lang="ko-KR" altLang="en-US" sz="1000" dirty="0"/>
          </a:p>
        </p:txBody>
      </p:sp>
      <p:cxnSp>
        <p:nvCxnSpPr>
          <p:cNvPr id="137" name="직선 연결선 136"/>
          <p:cNvCxnSpPr>
            <a:endCxn id="138" idx="1"/>
          </p:cNvCxnSpPr>
          <p:nvPr/>
        </p:nvCxnSpPr>
        <p:spPr>
          <a:xfrm rot="5400000" flipH="1" flipV="1">
            <a:off x="6451058" y="2103707"/>
            <a:ext cx="184088" cy="858395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6972300" y="2317750"/>
            <a:ext cx="3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vl3</a:t>
            </a:r>
            <a:endParaRPr lang="ko-KR" altLang="en-US" sz="1000" dirty="0"/>
          </a:p>
        </p:txBody>
      </p:sp>
      <p:cxnSp>
        <p:nvCxnSpPr>
          <p:cNvPr id="139" name="직선 연결선 138"/>
          <p:cNvCxnSpPr/>
          <p:nvPr/>
        </p:nvCxnSpPr>
        <p:spPr>
          <a:xfrm rot="10800000">
            <a:off x="5125103" y="2853612"/>
            <a:ext cx="980895" cy="227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4699000" y="2736850"/>
            <a:ext cx="457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 smtClean="0"/>
              <a:t>vl5</a:t>
            </a:r>
            <a:endParaRPr lang="ko-KR" altLang="en-US" sz="1000" dirty="0"/>
          </a:p>
        </p:txBody>
      </p:sp>
      <p:grpSp>
        <p:nvGrpSpPr>
          <p:cNvPr id="160" name="그룹 159"/>
          <p:cNvGrpSpPr/>
          <p:nvPr/>
        </p:nvGrpSpPr>
        <p:grpSpPr>
          <a:xfrm flipH="1">
            <a:off x="3489798" y="927100"/>
            <a:ext cx="2529963" cy="779621"/>
            <a:chOff x="7210898" y="1676400"/>
            <a:chExt cx="2529963" cy="779621"/>
          </a:xfrm>
        </p:grpSpPr>
        <p:cxnSp>
          <p:nvCxnSpPr>
            <p:cNvPr id="161" name="직선 연결선 160"/>
            <p:cNvCxnSpPr/>
            <p:nvPr/>
          </p:nvCxnSpPr>
          <p:spPr>
            <a:xfrm>
              <a:off x="7740650" y="2120900"/>
              <a:ext cx="704850" cy="158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TextBox 161"/>
            <p:cNvSpPr txBox="1"/>
            <p:nvPr/>
          </p:nvSpPr>
          <p:spPr>
            <a:xfrm>
              <a:off x="8451726" y="1981200"/>
              <a:ext cx="128913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r_acromioclavicular</a:t>
              </a:r>
              <a:endParaRPr lang="ko-KR" altLang="en-US" sz="1000" dirty="0"/>
            </a:p>
          </p:txBody>
        </p:sp>
        <p:sp>
          <p:nvSpPr>
            <p:cNvPr id="163" name="타원 162"/>
            <p:cNvSpPr/>
            <p:nvPr/>
          </p:nvSpPr>
          <p:spPr>
            <a:xfrm>
              <a:off x="7721279" y="209546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타원 163"/>
            <p:cNvSpPr/>
            <p:nvPr/>
          </p:nvSpPr>
          <p:spPr>
            <a:xfrm>
              <a:off x="7704611" y="220500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5" name="타원 164"/>
            <p:cNvSpPr/>
            <p:nvPr/>
          </p:nvSpPr>
          <p:spPr>
            <a:xfrm>
              <a:off x="7210898" y="2012651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66" name="직선 연결선 165"/>
            <p:cNvCxnSpPr>
              <a:endCxn id="167" idx="1"/>
            </p:cNvCxnSpPr>
            <p:nvPr/>
          </p:nvCxnSpPr>
          <p:spPr>
            <a:xfrm flipV="1">
              <a:off x="7226300" y="1799511"/>
              <a:ext cx="1073150" cy="26424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TextBox 166"/>
            <p:cNvSpPr txBox="1"/>
            <p:nvPr/>
          </p:nvSpPr>
          <p:spPr>
            <a:xfrm>
              <a:off x="8299450" y="1676400"/>
              <a:ext cx="11993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r_sternoclavicular</a:t>
              </a:r>
              <a:endParaRPr lang="ko-KR" altLang="en-US" sz="1000" dirty="0"/>
            </a:p>
          </p:txBody>
        </p:sp>
        <p:cxnSp>
          <p:nvCxnSpPr>
            <p:cNvPr id="168" name="직선 연결선 167"/>
            <p:cNvCxnSpPr>
              <a:endCxn id="169" idx="1"/>
            </p:cNvCxnSpPr>
            <p:nvPr/>
          </p:nvCxnSpPr>
          <p:spPr>
            <a:xfrm rot="10800000" flipH="1" flipV="1">
              <a:off x="7721600" y="2235199"/>
              <a:ext cx="672976" cy="9771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Box 168"/>
            <p:cNvSpPr txBox="1"/>
            <p:nvPr/>
          </p:nvSpPr>
          <p:spPr>
            <a:xfrm>
              <a:off x="8394576" y="2209800"/>
              <a:ext cx="7873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r_shoulder</a:t>
              </a:r>
              <a:endParaRPr lang="ko-KR" altLang="en-US" sz="1000" dirty="0"/>
            </a:p>
          </p:txBody>
        </p:sp>
      </p:grpSp>
      <p:sp>
        <p:nvSpPr>
          <p:cNvPr id="170" name="타원 169"/>
          <p:cNvSpPr/>
          <p:nvPr/>
        </p:nvSpPr>
        <p:spPr>
          <a:xfrm>
            <a:off x="6308720" y="5910862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타원 170"/>
          <p:cNvSpPr/>
          <p:nvPr/>
        </p:nvSpPr>
        <p:spPr>
          <a:xfrm>
            <a:off x="6327770" y="6013256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타원 171"/>
          <p:cNvSpPr/>
          <p:nvPr/>
        </p:nvSpPr>
        <p:spPr>
          <a:xfrm>
            <a:off x="6351582" y="6103744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3" name="타원 172"/>
          <p:cNvSpPr/>
          <p:nvPr/>
        </p:nvSpPr>
        <p:spPr>
          <a:xfrm>
            <a:off x="6368251" y="6189469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8" name="직선 연결선 177"/>
          <p:cNvCxnSpPr>
            <a:stCxn id="171" idx="6"/>
          </p:cNvCxnSpPr>
          <p:nvPr/>
        </p:nvCxnSpPr>
        <p:spPr>
          <a:xfrm flipV="1">
            <a:off x="6381770" y="5780961"/>
            <a:ext cx="501629" cy="259295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직선 연결선 180"/>
          <p:cNvCxnSpPr>
            <a:stCxn id="172" idx="6"/>
          </p:cNvCxnSpPr>
          <p:nvPr/>
        </p:nvCxnSpPr>
        <p:spPr>
          <a:xfrm flipV="1">
            <a:off x="6405582" y="5992891"/>
            <a:ext cx="480200" cy="13785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직선 연결선 183"/>
          <p:cNvCxnSpPr>
            <a:stCxn id="173" idx="6"/>
          </p:cNvCxnSpPr>
          <p:nvPr/>
        </p:nvCxnSpPr>
        <p:spPr>
          <a:xfrm flipV="1">
            <a:off x="6422251" y="6211968"/>
            <a:ext cx="454004" cy="450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타원 208"/>
          <p:cNvSpPr/>
          <p:nvPr/>
        </p:nvSpPr>
        <p:spPr>
          <a:xfrm>
            <a:off x="6725915" y="365200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0" name="타원 209"/>
          <p:cNvSpPr/>
          <p:nvPr/>
        </p:nvSpPr>
        <p:spPr>
          <a:xfrm>
            <a:off x="6823546" y="3706777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1" name="타원 210"/>
          <p:cNvSpPr/>
          <p:nvPr/>
        </p:nvSpPr>
        <p:spPr>
          <a:xfrm>
            <a:off x="6678290" y="374725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2" name="타원 211"/>
          <p:cNvSpPr/>
          <p:nvPr/>
        </p:nvSpPr>
        <p:spPr>
          <a:xfrm>
            <a:off x="6640190" y="3849651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3" name="타원 212"/>
          <p:cNvSpPr/>
          <p:nvPr/>
        </p:nvSpPr>
        <p:spPr>
          <a:xfrm>
            <a:off x="6814020" y="3842509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4" name="타원 213"/>
          <p:cNvSpPr/>
          <p:nvPr/>
        </p:nvSpPr>
        <p:spPr>
          <a:xfrm>
            <a:off x="6764013" y="3949665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5" name="타원 214"/>
          <p:cNvSpPr/>
          <p:nvPr/>
        </p:nvSpPr>
        <p:spPr>
          <a:xfrm>
            <a:off x="6673526" y="4002052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7" name="직선 연결선 216"/>
          <p:cNvCxnSpPr>
            <a:endCxn id="210" idx="5"/>
          </p:cNvCxnSpPr>
          <p:nvPr/>
        </p:nvCxnSpPr>
        <p:spPr>
          <a:xfrm>
            <a:off x="6760059" y="3686958"/>
            <a:ext cx="109579" cy="6591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직선 연결선 218"/>
          <p:cNvCxnSpPr>
            <a:endCxn id="213" idx="5"/>
          </p:cNvCxnSpPr>
          <p:nvPr/>
        </p:nvCxnSpPr>
        <p:spPr>
          <a:xfrm>
            <a:off x="6710053" y="3782208"/>
            <a:ext cx="150059" cy="10639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직선 연결선 222"/>
          <p:cNvCxnSpPr>
            <a:endCxn id="225" idx="1"/>
          </p:cNvCxnSpPr>
          <p:nvPr/>
        </p:nvCxnSpPr>
        <p:spPr>
          <a:xfrm>
            <a:off x="6848971" y="3733777"/>
            <a:ext cx="376535" cy="297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직선 연결선 223"/>
          <p:cNvCxnSpPr>
            <a:endCxn id="231" idx="1"/>
          </p:cNvCxnSpPr>
          <p:nvPr/>
        </p:nvCxnSpPr>
        <p:spPr>
          <a:xfrm>
            <a:off x="6846094" y="3876674"/>
            <a:ext cx="363537" cy="2676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7225506" y="3629025"/>
            <a:ext cx="14061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err="1" smtClean="0"/>
              <a:t>carpometacarpal</a:t>
            </a:r>
            <a:r>
              <a:rPr lang="en-US" altLang="ko-KR" sz="800" dirty="0" smtClean="0"/>
              <a:t>[1,2,3,4,5]</a:t>
            </a:r>
            <a:endParaRPr lang="ko-KR" altLang="en-US" sz="800" dirty="0"/>
          </a:p>
        </p:txBody>
      </p:sp>
      <p:sp>
        <p:nvSpPr>
          <p:cNvPr id="231" name="TextBox 230"/>
          <p:cNvSpPr txBox="1"/>
          <p:nvPr/>
        </p:nvSpPr>
        <p:spPr>
          <a:xfrm>
            <a:off x="7209631" y="3795713"/>
            <a:ext cx="1617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err="1" smtClean="0"/>
              <a:t>metacarpophalangeal</a:t>
            </a:r>
            <a:r>
              <a:rPr lang="en-US" altLang="ko-KR" sz="800" dirty="0" smtClean="0"/>
              <a:t>[1,2,3,4,5]</a:t>
            </a:r>
            <a:endParaRPr lang="ko-KR" altLang="en-US" sz="800" dirty="0"/>
          </a:p>
        </p:txBody>
      </p:sp>
      <p:cxnSp>
        <p:nvCxnSpPr>
          <p:cNvPr id="232" name="직선 연결선 231"/>
          <p:cNvCxnSpPr>
            <a:endCxn id="233" idx="1"/>
          </p:cNvCxnSpPr>
          <p:nvPr/>
        </p:nvCxnSpPr>
        <p:spPr>
          <a:xfrm>
            <a:off x="6778643" y="3970474"/>
            <a:ext cx="346374" cy="9107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TextBox 232"/>
          <p:cNvSpPr txBox="1"/>
          <p:nvPr/>
        </p:nvSpPr>
        <p:spPr>
          <a:xfrm>
            <a:off x="7125017" y="3953828"/>
            <a:ext cx="23566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err="1" smtClean="0"/>
              <a:t>carpal_proximal_interphalangeal</a:t>
            </a:r>
            <a:r>
              <a:rPr lang="en-US" altLang="ko-KR" sz="800" dirty="0" smtClean="0"/>
              <a:t>[2,3,4,5]</a:t>
            </a:r>
            <a:endParaRPr lang="ko-KR" altLang="en-US" sz="800" dirty="0"/>
          </a:p>
        </p:txBody>
      </p:sp>
      <p:cxnSp>
        <p:nvCxnSpPr>
          <p:cNvPr id="237" name="직선 연결선 236"/>
          <p:cNvCxnSpPr>
            <a:endCxn id="238" idx="1"/>
          </p:cNvCxnSpPr>
          <p:nvPr/>
        </p:nvCxnSpPr>
        <p:spPr>
          <a:xfrm>
            <a:off x="6701332" y="4017148"/>
            <a:ext cx="274143" cy="2291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Box 237"/>
          <p:cNvSpPr txBox="1"/>
          <p:nvPr/>
        </p:nvSpPr>
        <p:spPr>
          <a:xfrm>
            <a:off x="6975475" y="4138614"/>
            <a:ext cx="23566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err="1" smtClean="0"/>
              <a:t>carpal_distal_interphalangeal</a:t>
            </a:r>
            <a:r>
              <a:rPr lang="en-US" altLang="ko-KR" sz="800" dirty="0" smtClean="0"/>
              <a:t>[2,3,4,5]</a:t>
            </a:r>
            <a:endParaRPr lang="ko-KR" altLang="en-US" sz="800" dirty="0"/>
          </a:p>
        </p:txBody>
      </p:sp>
      <p:cxnSp>
        <p:nvCxnSpPr>
          <p:cNvPr id="241" name="직선 연결선 240"/>
          <p:cNvCxnSpPr/>
          <p:nvPr/>
        </p:nvCxnSpPr>
        <p:spPr>
          <a:xfrm rot="5400000">
            <a:off x="6303002" y="4010210"/>
            <a:ext cx="507188" cy="221104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TextBox 241"/>
          <p:cNvSpPr txBox="1"/>
          <p:nvPr/>
        </p:nvSpPr>
        <p:spPr>
          <a:xfrm>
            <a:off x="5461000" y="4348164"/>
            <a:ext cx="13041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err="1" smtClean="0"/>
              <a:t>carpal_interphalangeal</a:t>
            </a:r>
            <a:r>
              <a:rPr lang="en-US" altLang="ko-KR" sz="800" dirty="0" smtClean="0"/>
              <a:t>[1]</a:t>
            </a:r>
            <a:endParaRPr lang="ko-KR" altLang="en-US" sz="800" dirty="0"/>
          </a:p>
        </p:txBody>
      </p:sp>
      <p:grpSp>
        <p:nvGrpSpPr>
          <p:cNvPr id="264" name="그룹 263"/>
          <p:cNvGrpSpPr/>
          <p:nvPr/>
        </p:nvGrpSpPr>
        <p:grpSpPr>
          <a:xfrm flipH="1">
            <a:off x="3607098" y="5444500"/>
            <a:ext cx="2273305" cy="884397"/>
            <a:chOff x="8846180" y="4894421"/>
            <a:chExt cx="2273305" cy="884397"/>
          </a:xfrm>
        </p:grpSpPr>
        <p:cxnSp>
          <p:nvCxnSpPr>
            <p:cNvPr id="265" name="직선 연결선 264"/>
            <p:cNvCxnSpPr>
              <a:stCxn id="267" idx="7"/>
              <a:endCxn id="266" idx="1"/>
            </p:cNvCxnSpPr>
            <p:nvPr/>
          </p:nvCxnSpPr>
          <p:spPr>
            <a:xfrm rot="5400000" flipH="1" flipV="1">
              <a:off x="8986458" y="4923345"/>
              <a:ext cx="344978" cy="53335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" name="TextBox 265"/>
            <p:cNvSpPr txBox="1"/>
            <p:nvPr/>
          </p:nvSpPr>
          <p:spPr>
            <a:xfrm>
              <a:off x="9425623" y="4894421"/>
              <a:ext cx="8290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r_talocrural</a:t>
              </a:r>
              <a:endParaRPr lang="ko-KR" altLang="en-US" sz="1000" dirty="0"/>
            </a:p>
          </p:txBody>
        </p:sp>
        <p:sp>
          <p:nvSpPr>
            <p:cNvPr id="267" name="타원 266"/>
            <p:cNvSpPr/>
            <p:nvPr/>
          </p:nvSpPr>
          <p:spPr>
            <a:xfrm>
              <a:off x="8846180" y="535460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68" name="타원 267"/>
            <p:cNvSpPr/>
            <p:nvPr/>
          </p:nvSpPr>
          <p:spPr>
            <a:xfrm>
              <a:off x="8865230" y="5456996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69" name="타원 268"/>
            <p:cNvSpPr/>
            <p:nvPr/>
          </p:nvSpPr>
          <p:spPr>
            <a:xfrm>
              <a:off x="8889042" y="554748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70" name="타원 269"/>
            <p:cNvSpPr/>
            <p:nvPr/>
          </p:nvSpPr>
          <p:spPr>
            <a:xfrm>
              <a:off x="8905711" y="563320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cxnSp>
          <p:nvCxnSpPr>
            <p:cNvPr id="271" name="직선 연결선 270"/>
            <p:cNvCxnSpPr>
              <a:stCxn id="268" idx="6"/>
              <a:endCxn id="272" idx="1"/>
            </p:cNvCxnSpPr>
            <p:nvPr/>
          </p:nvCxnSpPr>
          <p:spPr>
            <a:xfrm rot="10800000" flipH="1">
              <a:off x="8919229" y="5224702"/>
              <a:ext cx="501629" cy="25929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2" name="TextBox 271"/>
            <p:cNvSpPr txBox="1"/>
            <p:nvPr/>
          </p:nvSpPr>
          <p:spPr>
            <a:xfrm>
              <a:off x="9420859" y="5101590"/>
              <a:ext cx="11985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r_tarsometatarsal</a:t>
              </a:r>
              <a:endParaRPr lang="ko-KR" altLang="en-US" sz="1000" dirty="0"/>
            </a:p>
          </p:txBody>
        </p:sp>
        <p:cxnSp>
          <p:nvCxnSpPr>
            <p:cNvPr id="273" name="직선 연결선 272"/>
            <p:cNvCxnSpPr>
              <a:stCxn id="269" idx="6"/>
              <a:endCxn id="274" idx="1"/>
            </p:cNvCxnSpPr>
            <p:nvPr/>
          </p:nvCxnSpPr>
          <p:spPr>
            <a:xfrm flipV="1">
              <a:off x="8943042" y="5436631"/>
              <a:ext cx="480200" cy="13785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4" name="TextBox 273"/>
            <p:cNvSpPr txBox="1"/>
            <p:nvPr/>
          </p:nvSpPr>
          <p:spPr>
            <a:xfrm>
              <a:off x="9423242" y="5313520"/>
              <a:ext cx="1515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r_metatarcophalangeal</a:t>
              </a:r>
              <a:endParaRPr lang="ko-KR" altLang="en-US" sz="1000" dirty="0"/>
            </a:p>
          </p:txBody>
        </p:sp>
        <p:cxnSp>
          <p:nvCxnSpPr>
            <p:cNvPr id="275" name="직선 연결선 274"/>
            <p:cNvCxnSpPr>
              <a:stCxn id="270" idx="6"/>
              <a:endCxn id="276" idx="1"/>
            </p:cNvCxnSpPr>
            <p:nvPr/>
          </p:nvCxnSpPr>
          <p:spPr>
            <a:xfrm flipV="1">
              <a:off x="8959711" y="5655708"/>
              <a:ext cx="454004" cy="450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" name="TextBox 275"/>
            <p:cNvSpPr txBox="1"/>
            <p:nvPr/>
          </p:nvSpPr>
          <p:spPr>
            <a:xfrm>
              <a:off x="9413715" y="5532597"/>
              <a:ext cx="170577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r_tarsar_interphalangeal</a:t>
              </a:r>
              <a:endParaRPr lang="ko-KR" altLang="en-US" sz="1000" dirty="0"/>
            </a:p>
          </p:txBody>
        </p:sp>
      </p:grpSp>
      <p:grpSp>
        <p:nvGrpSpPr>
          <p:cNvPr id="277" name="그룹 276"/>
          <p:cNvGrpSpPr/>
          <p:nvPr/>
        </p:nvGrpSpPr>
        <p:grpSpPr>
          <a:xfrm flipH="1">
            <a:off x="2689384" y="3621405"/>
            <a:ext cx="3035617" cy="745331"/>
            <a:chOff x="6446044" y="3629025"/>
            <a:chExt cx="3035617" cy="745331"/>
          </a:xfrm>
        </p:grpSpPr>
        <p:sp>
          <p:nvSpPr>
            <p:cNvPr id="278" name="타원 277"/>
            <p:cNvSpPr/>
            <p:nvPr/>
          </p:nvSpPr>
          <p:spPr>
            <a:xfrm>
              <a:off x="6725915" y="365200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79" name="타원 278"/>
            <p:cNvSpPr/>
            <p:nvPr/>
          </p:nvSpPr>
          <p:spPr>
            <a:xfrm>
              <a:off x="6823546" y="370677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0" name="타원 279"/>
            <p:cNvSpPr/>
            <p:nvPr/>
          </p:nvSpPr>
          <p:spPr>
            <a:xfrm>
              <a:off x="6678290" y="37472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1" name="타원 280"/>
            <p:cNvSpPr/>
            <p:nvPr/>
          </p:nvSpPr>
          <p:spPr>
            <a:xfrm>
              <a:off x="6640190" y="384965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2" name="타원 281"/>
            <p:cNvSpPr/>
            <p:nvPr/>
          </p:nvSpPr>
          <p:spPr>
            <a:xfrm>
              <a:off x="6814020" y="384250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3" name="타원 282"/>
            <p:cNvSpPr/>
            <p:nvPr/>
          </p:nvSpPr>
          <p:spPr>
            <a:xfrm>
              <a:off x="6764013" y="394966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4" name="타원 283"/>
            <p:cNvSpPr/>
            <p:nvPr/>
          </p:nvSpPr>
          <p:spPr>
            <a:xfrm>
              <a:off x="6673526" y="40020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cxnSp>
          <p:nvCxnSpPr>
            <p:cNvPr id="285" name="직선 연결선 284"/>
            <p:cNvCxnSpPr>
              <a:endCxn id="279" idx="5"/>
            </p:cNvCxnSpPr>
            <p:nvPr/>
          </p:nvCxnSpPr>
          <p:spPr>
            <a:xfrm>
              <a:off x="6760059" y="3686958"/>
              <a:ext cx="109579" cy="6591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직선 연결선 285"/>
            <p:cNvCxnSpPr>
              <a:endCxn id="282" idx="5"/>
            </p:cNvCxnSpPr>
            <p:nvPr/>
          </p:nvCxnSpPr>
          <p:spPr>
            <a:xfrm>
              <a:off x="6710053" y="3782208"/>
              <a:ext cx="150059" cy="10639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직선 연결선 286"/>
            <p:cNvCxnSpPr>
              <a:endCxn id="289" idx="1"/>
            </p:cNvCxnSpPr>
            <p:nvPr/>
          </p:nvCxnSpPr>
          <p:spPr>
            <a:xfrm>
              <a:off x="6848971" y="3733777"/>
              <a:ext cx="376535" cy="297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직선 연결선 287"/>
            <p:cNvCxnSpPr>
              <a:endCxn id="290" idx="1"/>
            </p:cNvCxnSpPr>
            <p:nvPr/>
          </p:nvCxnSpPr>
          <p:spPr>
            <a:xfrm>
              <a:off x="6846094" y="3876674"/>
              <a:ext cx="363537" cy="2676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9" name="TextBox 288"/>
            <p:cNvSpPr txBox="1"/>
            <p:nvPr/>
          </p:nvSpPr>
          <p:spPr>
            <a:xfrm>
              <a:off x="7225506" y="3629025"/>
              <a:ext cx="14061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 smtClean="0"/>
                <a:t>carpometacarpal</a:t>
              </a:r>
              <a:r>
                <a:rPr lang="en-US" altLang="ko-KR" sz="800" dirty="0" smtClean="0"/>
                <a:t>[1,2,3,4,5]</a:t>
              </a:r>
              <a:endParaRPr lang="ko-KR" altLang="en-US" sz="800" dirty="0"/>
            </a:p>
          </p:txBody>
        </p:sp>
        <p:sp>
          <p:nvSpPr>
            <p:cNvPr id="290" name="TextBox 289"/>
            <p:cNvSpPr txBox="1"/>
            <p:nvPr/>
          </p:nvSpPr>
          <p:spPr>
            <a:xfrm>
              <a:off x="7209631" y="3795713"/>
              <a:ext cx="16177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 smtClean="0"/>
                <a:t>metacarpophalangeal</a:t>
              </a:r>
              <a:r>
                <a:rPr lang="en-US" altLang="ko-KR" sz="800" dirty="0" smtClean="0"/>
                <a:t>[1,2,3,4,5]</a:t>
              </a:r>
              <a:endParaRPr lang="ko-KR" altLang="en-US" sz="800" dirty="0"/>
            </a:p>
          </p:txBody>
        </p:sp>
        <p:cxnSp>
          <p:nvCxnSpPr>
            <p:cNvPr id="291" name="직선 연결선 290"/>
            <p:cNvCxnSpPr>
              <a:endCxn id="292" idx="1"/>
            </p:cNvCxnSpPr>
            <p:nvPr/>
          </p:nvCxnSpPr>
          <p:spPr>
            <a:xfrm>
              <a:off x="6778643" y="3970474"/>
              <a:ext cx="346374" cy="910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TextBox 291"/>
            <p:cNvSpPr txBox="1"/>
            <p:nvPr/>
          </p:nvSpPr>
          <p:spPr>
            <a:xfrm>
              <a:off x="7125017" y="3953828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 smtClean="0"/>
                <a:t>carpal_proximal_interphalangeal</a:t>
              </a:r>
              <a:r>
                <a:rPr lang="en-US" altLang="ko-KR" sz="800" dirty="0" smtClean="0"/>
                <a:t>[2,3,4,5]</a:t>
              </a:r>
              <a:endParaRPr lang="ko-KR" altLang="en-US" sz="800" dirty="0"/>
            </a:p>
          </p:txBody>
        </p:sp>
        <p:cxnSp>
          <p:nvCxnSpPr>
            <p:cNvPr id="293" name="직선 연결선 292"/>
            <p:cNvCxnSpPr>
              <a:endCxn id="294" idx="1"/>
            </p:cNvCxnSpPr>
            <p:nvPr/>
          </p:nvCxnSpPr>
          <p:spPr>
            <a:xfrm>
              <a:off x="6701332" y="4017148"/>
              <a:ext cx="274143" cy="22918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4" name="TextBox 293"/>
            <p:cNvSpPr txBox="1"/>
            <p:nvPr/>
          </p:nvSpPr>
          <p:spPr>
            <a:xfrm>
              <a:off x="6975475" y="4138614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 smtClean="0"/>
                <a:t>carpal_distal_interphalangeal</a:t>
              </a:r>
              <a:r>
                <a:rPr lang="en-US" altLang="ko-KR" sz="800" dirty="0" smtClean="0"/>
                <a:t>[2,3,4,5]</a:t>
              </a:r>
              <a:endParaRPr lang="ko-KR" altLang="en-US" sz="800" dirty="0"/>
            </a:p>
          </p:txBody>
        </p:sp>
        <p:cxnSp>
          <p:nvCxnSpPr>
            <p:cNvPr id="295" name="직선 연결선 294"/>
            <p:cNvCxnSpPr/>
            <p:nvPr/>
          </p:nvCxnSpPr>
          <p:spPr>
            <a:xfrm rot="5400000">
              <a:off x="6303002" y="4010210"/>
              <a:ext cx="507188" cy="221104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TextBox 142"/>
          <p:cNvSpPr txBox="1"/>
          <p:nvPr/>
        </p:nvSpPr>
        <p:spPr>
          <a:xfrm>
            <a:off x="6888163" y="5450681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l_talocrural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6883399" y="5657850"/>
            <a:ext cx="11676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l_tarsometatarsal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6885782" y="5869780"/>
            <a:ext cx="1515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l_metatarcophalangeal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6876255" y="6088857"/>
            <a:ext cx="1705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l_tarsal_interphalangeal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6826250" y="3048000"/>
            <a:ext cx="71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sacroiliac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5581650" y="3835400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HumanoidRoot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7086600" y="4616450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l_knee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7594600" y="2952750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l_hip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LOA2</a:t>
            </a:r>
            <a:endParaRPr lang="ko-KR" altLang="en-US"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2" descr="C:\Users\lmj\Desktop\1_VRlab\2017-06-17(인체관절그림수정)\LO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4205" y="0"/>
            <a:ext cx="5863590" cy="6858000"/>
          </a:xfrm>
          <a:prstGeom prst="rect">
            <a:avLst/>
          </a:prstGeom>
          <a:noFill/>
        </p:spPr>
      </p:pic>
      <p:sp>
        <p:nvSpPr>
          <p:cNvPr id="5" name="타원 4"/>
          <p:cNvSpPr/>
          <p:nvPr/>
        </p:nvSpPr>
        <p:spPr>
          <a:xfrm>
            <a:off x="6061548" y="87600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5310434" y="264415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6815773" y="264415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5279331" y="350412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6812662" y="350412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658777" y="302515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6445658" y="3025152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6061548" y="3109128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6061548" y="330818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5773853" y="470777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6336800" y="470777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2" name="직선 연결선 31"/>
          <p:cNvCxnSpPr/>
          <p:nvPr/>
        </p:nvCxnSpPr>
        <p:spPr>
          <a:xfrm flipV="1">
            <a:off x="6198394" y="171450"/>
            <a:ext cx="416719" cy="18415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6731000" y="136525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>
            <a:endCxn id="75" idx="1"/>
          </p:cNvCxnSpPr>
          <p:nvPr/>
        </p:nvCxnSpPr>
        <p:spPr>
          <a:xfrm>
            <a:off x="6107638" y="1469246"/>
            <a:ext cx="475327" cy="14342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>
            <a:off x="6870700" y="26924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6889750" y="35560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6375400" y="47498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>
            <a:stCxn id="170" idx="7"/>
            <a:endCxn id="82" idx="1"/>
          </p:cNvCxnSpPr>
          <p:nvPr/>
        </p:nvCxnSpPr>
        <p:spPr>
          <a:xfrm rot="5400000" flipH="1" flipV="1">
            <a:off x="6448998" y="5479606"/>
            <a:ext cx="344978" cy="53335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6508750" y="3078358"/>
            <a:ext cx="108000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6115050" y="316865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rot="5400000">
            <a:off x="5883275" y="3590925"/>
            <a:ext cx="4635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flipH="1">
            <a:off x="4648200" y="26924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H="1">
            <a:off x="4629150" y="35560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H="1">
            <a:off x="5143500" y="4749800"/>
            <a:ext cx="70485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623844" y="46832"/>
            <a:ext cx="7938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l_eyebrow</a:t>
            </a:r>
            <a:endParaRPr lang="ko-KR" altLang="en-US" sz="1000" dirty="0"/>
          </a:p>
        </p:txBody>
      </p:sp>
      <p:sp>
        <p:nvSpPr>
          <p:cNvPr id="74" name="TextBox 73"/>
          <p:cNvSpPr txBox="1"/>
          <p:nvPr/>
        </p:nvSpPr>
        <p:spPr>
          <a:xfrm>
            <a:off x="7454900" y="1225550"/>
            <a:ext cx="1276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l_acromioclavicular</a:t>
            </a:r>
            <a:endParaRPr lang="ko-KR" altLang="en-US" sz="1000" dirty="0"/>
          </a:p>
        </p:txBody>
      </p:sp>
      <p:sp>
        <p:nvSpPr>
          <p:cNvPr id="75" name="TextBox 74"/>
          <p:cNvSpPr txBox="1"/>
          <p:nvPr/>
        </p:nvSpPr>
        <p:spPr>
          <a:xfrm>
            <a:off x="6582965" y="1504950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vt1</a:t>
            </a:r>
            <a:endParaRPr lang="ko-KR" altLang="en-US" sz="800" dirty="0"/>
          </a:p>
        </p:txBody>
      </p:sp>
      <p:sp>
        <p:nvSpPr>
          <p:cNvPr id="76" name="TextBox 75"/>
          <p:cNvSpPr txBox="1"/>
          <p:nvPr/>
        </p:nvSpPr>
        <p:spPr>
          <a:xfrm>
            <a:off x="7588250" y="2565400"/>
            <a:ext cx="6206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smtClean="0"/>
              <a:t>l_elbow</a:t>
            </a:r>
            <a:endParaRPr lang="ko-KR" altLang="en-US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7594600" y="3429000"/>
            <a:ext cx="918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l_radiocarpal</a:t>
            </a:r>
            <a:endParaRPr lang="ko-KR" altLang="en-US" sz="1000" dirty="0"/>
          </a:p>
        </p:txBody>
      </p:sp>
      <p:sp>
        <p:nvSpPr>
          <p:cNvPr id="82" name="TextBox 81"/>
          <p:cNvSpPr txBox="1"/>
          <p:nvPr/>
        </p:nvSpPr>
        <p:spPr>
          <a:xfrm>
            <a:off x="6888163" y="5450681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l_talocrural</a:t>
            </a:r>
            <a:endParaRPr lang="ko-KR" altLang="en-US" sz="1000" dirty="0"/>
          </a:p>
        </p:txBody>
      </p:sp>
      <p:cxnSp>
        <p:nvCxnSpPr>
          <p:cNvPr id="100" name="직선 연결선 99"/>
          <p:cNvCxnSpPr/>
          <p:nvPr/>
        </p:nvCxnSpPr>
        <p:spPr>
          <a:xfrm>
            <a:off x="4635500" y="3072008"/>
            <a:ext cx="1080000" cy="15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타원 56"/>
          <p:cNvSpPr/>
          <p:nvPr/>
        </p:nvSpPr>
        <p:spPr>
          <a:xfrm>
            <a:off x="6085429" y="1215986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타원 57"/>
          <p:cNvSpPr/>
          <p:nvPr/>
        </p:nvSpPr>
        <p:spPr>
          <a:xfrm>
            <a:off x="6084168" y="1070730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>
            <a:off x="6085429" y="1446968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타원 59"/>
          <p:cNvSpPr/>
          <p:nvPr/>
        </p:nvSpPr>
        <p:spPr>
          <a:xfrm>
            <a:off x="6085429" y="1787487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타원 60"/>
          <p:cNvSpPr/>
          <p:nvPr/>
        </p:nvSpPr>
        <p:spPr>
          <a:xfrm>
            <a:off x="6085429" y="2130388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타원 61"/>
          <p:cNvSpPr/>
          <p:nvPr/>
        </p:nvSpPr>
        <p:spPr>
          <a:xfrm>
            <a:off x="6076429" y="2356607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타원 62"/>
          <p:cNvSpPr/>
          <p:nvPr/>
        </p:nvSpPr>
        <p:spPr>
          <a:xfrm>
            <a:off x="6076429" y="2604257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타원 63"/>
          <p:cNvSpPr/>
          <p:nvPr/>
        </p:nvSpPr>
        <p:spPr>
          <a:xfrm>
            <a:off x="6076429" y="283285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타원 70"/>
          <p:cNvSpPr/>
          <p:nvPr/>
        </p:nvSpPr>
        <p:spPr>
          <a:xfrm>
            <a:off x="6711629" y="1339815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타원 71"/>
          <p:cNvSpPr/>
          <p:nvPr/>
        </p:nvSpPr>
        <p:spPr>
          <a:xfrm>
            <a:off x="6694961" y="1449352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TextBox 85"/>
          <p:cNvSpPr txBox="1"/>
          <p:nvPr/>
        </p:nvSpPr>
        <p:spPr>
          <a:xfrm>
            <a:off x="6507949" y="1013089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vc3</a:t>
            </a:r>
            <a:endParaRPr lang="ko-KR" altLang="en-US" sz="800" dirty="0"/>
          </a:p>
        </p:txBody>
      </p:sp>
      <p:sp>
        <p:nvSpPr>
          <p:cNvPr id="104" name="타원 103"/>
          <p:cNvSpPr/>
          <p:nvPr/>
        </p:nvSpPr>
        <p:spPr>
          <a:xfrm>
            <a:off x="6201248" y="125700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5" name="직선 연결선 104"/>
          <p:cNvCxnSpPr>
            <a:endCxn id="106" idx="1"/>
          </p:cNvCxnSpPr>
          <p:nvPr/>
        </p:nvCxnSpPr>
        <p:spPr>
          <a:xfrm flipV="1">
            <a:off x="6216650" y="1043861"/>
            <a:ext cx="1073150" cy="26424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7289800" y="920750"/>
            <a:ext cx="11993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l_sternoclavicular</a:t>
            </a:r>
            <a:endParaRPr lang="ko-KR" altLang="en-US" sz="1000" dirty="0"/>
          </a:p>
        </p:txBody>
      </p:sp>
      <p:cxnSp>
        <p:nvCxnSpPr>
          <p:cNvPr id="112" name="직선 연결선 111"/>
          <p:cNvCxnSpPr>
            <a:endCxn id="113" idx="1"/>
          </p:cNvCxnSpPr>
          <p:nvPr/>
        </p:nvCxnSpPr>
        <p:spPr>
          <a:xfrm>
            <a:off x="6711950" y="1479550"/>
            <a:ext cx="685800" cy="9771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7397750" y="1454150"/>
            <a:ext cx="7745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l_shoulder</a:t>
            </a:r>
            <a:endParaRPr lang="ko-KR" altLang="en-US" sz="1000" dirty="0"/>
          </a:p>
        </p:txBody>
      </p:sp>
      <p:cxnSp>
        <p:nvCxnSpPr>
          <p:cNvPr id="118" name="직선 연결선 117"/>
          <p:cNvCxnSpPr>
            <a:stCxn id="60" idx="6"/>
            <a:endCxn id="119" idx="3"/>
          </p:cNvCxnSpPr>
          <p:nvPr/>
        </p:nvCxnSpPr>
        <p:spPr>
          <a:xfrm flipH="1">
            <a:off x="5639450" y="1805487"/>
            <a:ext cx="481979" cy="10008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5276850" y="1797848"/>
            <a:ext cx="362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/>
              <a:t>vt6</a:t>
            </a:r>
            <a:endParaRPr lang="ko-KR" altLang="en-US" sz="800" dirty="0"/>
          </a:p>
        </p:txBody>
      </p:sp>
      <p:cxnSp>
        <p:nvCxnSpPr>
          <p:cNvPr id="124" name="직선 연결선 123"/>
          <p:cNvCxnSpPr>
            <a:endCxn id="125" idx="3"/>
          </p:cNvCxnSpPr>
          <p:nvPr/>
        </p:nvCxnSpPr>
        <p:spPr>
          <a:xfrm rot="10800000" flipV="1">
            <a:off x="5638656" y="2148387"/>
            <a:ext cx="456230" cy="85792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5180806" y="2126457"/>
            <a:ext cx="457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/>
              <a:t>vt10</a:t>
            </a:r>
            <a:endParaRPr lang="ko-KR" altLang="en-US" sz="800" dirty="0"/>
          </a:p>
        </p:txBody>
      </p:sp>
      <p:cxnSp>
        <p:nvCxnSpPr>
          <p:cNvPr id="132" name="직선 연결선 131"/>
          <p:cNvCxnSpPr>
            <a:endCxn id="133" idx="1"/>
          </p:cNvCxnSpPr>
          <p:nvPr/>
        </p:nvCxnSpPr>
        <p:spPr>
          <a:xfrm>
            <a:off x="6102792" y="2381270"/>
            <a:ext cx="224983" cy="7546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6327775" y="2333625"/>
            <a:ext cx="3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vl1</a:t>
            </a:r>
            <a:endParaRPr lang="ko-KR" altLang="en-US" sz="1000" dirty="0"/>
          </a:p>
        </p:txBody>
      </p:sp>
      <p:cxnSp>
        <p:nvCxnSpPr>
          <p:cNvPr id="137" name="직선 연결선 136"/>
          <p:cNvCxnSpPr>
            <a:endCxn id="138" idx="1"/>
          </p:cNvCxnSpPr>
          <p:nvPr/>
        </p:nvCxnSpPr>
        <p:spPr>
          <a:xfrm>
            <a:off x="6092474" y="2641618"/>
            <a:ext cx="236889" cy="403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6329363" y="2522538"/>
            <a:ext cx="3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vl3</a:t>
            </a:r>
            <a:endParaRPr lang="ko-KR" altLang="en-US" sz="1000" dirty="0"/>
          </a:p>
        </p:txBody>
      </p:sp>
      <p:cxnSp>
        <p:nvCxnSpPr>
          <p:cNvPr id="139" name="직선 연결선 138"/>
          <p:cNvCxnSpPr/>
          <p:nvPr/>
        </p:nvCxnSpPr>
        <p:spPr>
          <a:xfrm rot="10800000">
            <a:off x="5125103" y="2853612"/>
            <a:ext cx="980895" cy="227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4699000" y="2736850"/>
            <a:ext cx="457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 smtClean="0"/>
              <a:t>vl5</a:t>
            </a:r>
            <a:endParaRPr lang="ko-KR" altLang="en-US" sz="1000" dirty="0"/>
          </a:p>
        </p:txBody>
      </p:sp>
      <p:grpSp>
        <p:nvGrpSpPr>
          <p:cNvPr id="3" name="그룹 159"/>
          <p:cNvGrpSpPr/>
          <p:nvPr/>
        </p:nvGrpSpPr>
        <p:grpSpPr>
          <a:xfrm flipH="1">
            <a:off x="3489798" y="927100"/>
            <a:ext cx="2529963" cy="779621"/>
            <a:chOff x="7210898" y="1676400"/>
            <a:chExt cx="2529963" cy="779621"/>
          </a:xfrm>
        </p:grpSpPr>
        <p:cxnSp>
          <p:nvCxnSpPr>
            <p:cNvPr id="161" name="직선 연결선 160"/>
            <p:cNvCxnSpPr/>
            <p:nvPr/>
          </p:nvCxnSpPr>
          <p:spPr>
            <a:xfrm>
              <a:off x="7740650" y="2120900"/>
              <a:ext cx="704850" cy="158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TextBox 161"/>
            <p:cNvSpPr txBox="1"/>
            <p:nvPr/>
          </p:nvSpPr>
          <p:spPr>
            <a:xfrm>
              <a:off x="8451726" y="1981200"/>
              <a:ext cx="128913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r_acromioclavicular</a:t>
              </a:r>
              <a:endParaRPr lang="ko-KR" altLang="en-US" sz="1000" dirty="0"/>
            </a:p>
          </p:txBody>
        </p:sp>
        <p:sp>
          <p:nvSpPr>
            <p:cNvPr id="163" name="타원 162"/>
            <p:cNvSpPr/>
            <p:nvPr/>
          </p:nvSpPr>
          <p:spPr>
            <a:xfrm>
              <a:off x="7721279" y="209546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타원 163"/>
            <p:cNvSpPr/>
            <p:nvPr/>
          </p:nvSpPr>
          <p:spPr>
            <a:xfrm>
              <a:off x="7704611" y="220500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5" name="타원 164"/>
            <p:cNvSpPr/>
            <p:nvPr/>
          </p:nvSpPr>
          <p:spPr>
            <a:xfrm>
              <a:off x="7210898" y="2012651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66" name="직선 연결선 165"/>
            <p:cNvCxnSpPr>
              <a:endCxn id="167" idx="1"/>
            </p:cNvCxnSpPr>
            <p:nvPr/>
          </p:nvCxnSpPr>
          <p:spPr>
            <a:xfrm flipV="1">
              <a:off x="7226300" y="1799511"/>
              <a:ext cx="1073150" cy="26424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TextBox 166"/>
            <p:cNvSpPr txBox="1"/>
            <p:nvPr/>
          </p:nvSpPr>
          <p:spPr>
            <a:xfrm>
              <a:off x="8299450" y="1676400"/>
              <a:ext cx="11993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r_sternoclavicular</a:t>
              </a:r>
              <a:endParaRPr lang="ko-KR" altLang="en-US" sz="1000" dirty="0"/>
            </a:p>
          </p:txBody>
        </p:sp>
        <p:cxnSp>
          <p:nvCxnSpPr>
            <p:cNvPr id="168" name="직선 연결선 167"/>
            <p:cNvCxnSpPr>
              <a:endCxn id="169" idx="1"/>
            </p:cNvCxnSpPr>
            <p:nvPr/>
          </p:nvCxnSpPr>
          <p:spPr>
            <a:xfrm rot="10800000" flipH="1" flipV="1">
              <a:off x="7721600" y="2235199"/>
              <a:ext cx="672976" cy="9771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Box 168"/>
            <p:cNvSpPr txBox="1"/>
            <p:nvPr/>
          </p:nvSpPr>
          <p:spPr>
            <a:xfrm>
              <a:off x="8394576" y="2209800"/>
              <a:ext cx="7873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r_shoulder</a:t>
              </a:r>
              <a:endParaRPr lang="ko-KR" altLang="en-US" sz="1000" dirty="0"/>
            </a:p>
          </p:txBody>
        </p:sp>
      </p:grpSp>
      <p:sp>
        <p:nvSpPr>
          <p:cNvPr id="170" name="타원 169"/>
          <p:cNvSpPr/>
          <p:nvPr/>
        </p:nvSpPr>
        <p:spPr>
          <a:xfrm>
            <a:off x="6308720" y="5910862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타원 170"/>
          <p:cNvSpPr/>
          <p:nvPr/>
        </p:nvSpPr>
        <p:spPr>
          <a:xfrm>
            <a:off x="6327770" y="6013256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타원 171"/>
          <p:cNvSpPr/>
          <p:nvPr/>
        </p:nvSpPr>
        <p:spPr>
          <a:xfrm>
            <a:off x="6351582" y="6103744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3" name="타원 172"/>
          <p:cNvSpPr/>
          <p:nvPr/>
        </p:nvSpPr>
        <p:spPr>
          <a:xfrm>
            <a:off x="6368251" y="6189469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8" name="직선 연결선 177"/>
          <p:cNvCxnSpPr>
            <a:stCxn id="171" idx="6"/>
            <a:endCxn id="179" idx="1"/>
          </p:cNvCxnSpPr>
          <p:nvPr/>
        </p:nvCxnSpPr>
        <p:spPr>
          <a:xfrm flipV="1">
            <a:off x="6381770" y="5780961"/>
            <a:ext cx="501629" cy="259295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/>
          <p:nvPr/>
        </p:nvSpPr>
        <p:spPr>
          <a:xfrm>
            <a:off x="6883399" y="5657850"/>
            <a:ext cx="11676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l_tarsometatarsal</a:t>
            </a:r>
            <a:endParaRPr lang="ko-KR" altLang="en-US" sz="1000" dirty="0"/>
          </a:p>
        </p:txBody>
      </p:sp>
      <p:cxnSp>
        <p:nvCxnSpPr>
          <p:cNvPr id="181" name="직선 연결선 180"/>
          <p:cNvCxnSpPr>
            <a:stCxn id="172" idx="6"/>
            <a:endCxn id="182" idx="1"/>
          </p:cNvCxnSpPr>
          <p:nvPr/>
        </p:nvCxnSpPr>
        <p:spPr>
          <a:xfrm flipV="1">
            <a:off x="6405582" y="5992891"/>
            <a:ext cx="480200" cy="13785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6885782" y="5869780"/>
            <a:ext cx="1515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l_metatarcophalangeal</a:t>
            </a:r>
            <a:endParaRPr lang="ko-KR" altLang="en-US" sz="1000" dirty="0"/>
          </a:p>
        </p:txBody>
      </p:sp>
      <p:cxnSp>
        <p:nvCxnSpPr>
          <p:cNvPr id="184" name="직선 연결선 183"/>
          <p:cNvCxnSpPr>
            <a:stCxn id="173" idx="6"/>
            <a:endCxn id="185" idx="1"/>
          </p:cNvCxnSpPr>
          <p:nvPr/>
        </p:nvCxnSpPr>
        <p:spPr>
          <a:xfrm flipV="1">
            <a:off x="6422251" y="6211968"/>
            <a:ext cx="454004" cy="450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6876255" y="6088857"/>
            <a:ext cx="1705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l_tarsal_interphalangeal</a:t>
            </a:r>
            <a:endParaRPr lang="ko-KR" altLang="en-US" sz="1000" dirty="0"/>
          </a:p>
        </p:txBody>
      </p:sp>
      <p:sp>
        <p:nvSpPr>
          <p:cNvPr id="209" name="타원 208"/>
          <p:cNvSpPr/>
          <p:nvPr/>
        </p:nvSpPr>
        <p:spPr>
          <a:xfrm>
            <a:off x="6725915" y="365200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0" name="타원 209"/>
          <p:cNvSpPr/>
          <p:nvPr/>
        </p:nvSpPr>
        <p:spPr>
          <a:xfrm>
            <a:off x="6823546" y="3706777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1" name="타원 210"/>
          <p:cNvSpPr/>
          <p:nvPr/>
        </p:nvSpPr>
        <p:spPr>
          <a:xfrm>
            <a:off x="6678290" y="374725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2" name="타원 211"/>
          <p:cNvSpPr/>
          <p:nvPr/>
        </p:nvSpPr>
        <p:spPr>
          <a:xfrm>
            <a:off x="6640190" y="3849651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3" name="타원 212"/>
          <p:cNvSpPr/>
          <p:nvPr/>
        </p:nvSpPr>
        <p:spPr>
          <a:xfrm>
            <a:off x="6814020" y="3842509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4" name="타원 213"/>
          <p:cNvSpPr/>
          <p:nvPr/>
        </p:nvSpPr>
        <p:spPr>
          <a:xfrm>
            <a:off x="6764013" y="3949665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5" name="타원 214"/>
          <p:cNvSpPr/>
          <p:nvPr/>
        </p:nvSpPr>
        <p:spPr>
          <a:xfrm>
            <a:off x="6673526" y="4002052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7" name="직선 연결선 216"/>
          <p:cNvCxnSpPr>
            <a:endCxn id="210" idx="5"/>
          </p:cNvCxnSpPr>
          <p:nvPr/>
        </p:nvCxnSpPr>
        <p:spPr>
          <a:xfrm>
            <a:off x="6760059" y="3686958"/>
            <a:ext cx="109579" cy="6591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직선 연결선 218"/>
          <p:cNvCxnSpPr>
            <a:endCxn id="213" idx="5"/>
          </p:cNvCxnSpPr>
          <p:nvPr/>
        </p:nvCxnSpPr>
        <p:spPr>
          <a:xfrm>
            <a:off x="6710053" y="3782208"/>
            <a:ext cx="150059" cy="10639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직선 연결선 222"/>
          <p:cNvCxnSpPr>
            <a:endCxn id="225" idx="1"/>
          </p:cNvCxnSpPr>
          <p:nvPr/>
        </p:nvCxnSpPr>
        <p:spPr>
          <a:xfrm>
            <a:off x="6848971" y="3733777"/>
            <a:ext cx="376535" cy="297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직선 연결선 223"/>
          <p:cNvCxnSpPr>
            <a:endCxn id="231" idx="1"/>
          </p:cNvCxnSpPr>
          <p:nvPr/>
        </p:nvCxnSpPr>
        <p:spPr>
          <a:xfrm>
            <a:off x="6846094" y="3876674"/>
            <a:ext cx="363537" cy="2676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7225506" y="3629025"/>
            <a:ext cx="14061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err="1" smtClean="0"/>
              <a:t>carpometacarpal</a:t>
            </a:r>
            <a:r>
              <a:rPr lang="en-US" altLang="ko-KR" sz="800" dirty="0" smtClean="0"/>
              <a:t>[1,2,3,4,5]</a:t>
            </a:r>
            <a:endParaRPr lang="ko-KR" altLang="en-US" sz="800" dirty="0"/>
          </a:p>
        </p:txBody>
      </p:sp>
      <p:sp>
        <p:nvSpPr>
          <p:cNvPr id="231" name="TextBox 230"/>
          <p:cNvSpPr txBox="1"/>
          <p:nvPr/>
        </p:nvSpPr>
        <p:spPr>
          <a:xfrm>
            <a:off x="7209631" y="3795713"/>
            <a:ext cx="1617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err="1" smtClean="0"/>
              <a:t>metacarpophalangeal</a:t>
            </a:r>
            <a:r>
              <a:rPr lang="en-US" altLang="ko-KR" sz="800" dirty="0" smtClean="0"/>
              <a:t>[1,2,3,4,5]</a:t>
            </a:r>
            <a:endParaRPr lang="ko-KR" altLang="en-US" sz="800" dirty="0"/>
          </a:p>
        </p:txBody>
      </p:sp>
      <p:cxnSp>
        <p:nvCxnSpPr>
          <p:cNvPr id="232" name="직선 연결선 231"/>
          <p:cNvCxnSpPr>
            <a:endCxn id="233" idx="1"/>
          </p:cNvCxnSpPr>
          <p:nvPr/>
        </p:nvCxnSpPr>
        <p:spPr>
          <a:xfrm>
            <a:off x="6778643" y="3970474"/>
            <a:ext cx="346374" cy="9107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TextBox 232"/>
          <p:cNvSpPr txBox="1"/>
          <p:nvPr/>
        </p:nvSpPr>
        <p:spPr>
          <a:xfrm>
            <a:off x="7125017" y="3953828"/>
            <a:ext cx="23566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err="1" smtClean="0"/>
              <a:t>carpal_proximal_interphalangeal</a:t>
            </a:r>
            <a:r>
              <a:rPr lang="en-US" altLang="ko-KR" sz="800" dirty="0" smtClean="0"/>
              <a:t>[2,3,4,5]</a:t>
            </a:r>
            <a:endParaRPr lang="ko-KR" altLang="en-US" sz="800" dirty="0"/>
          </a:p>
        </p:txBody>
      </p:sp>
      <p:cxnSp>
        <p:nvCxnSpPr>
          <p:cNvPr id="237" name="직선 연결선 236"/>
          <p:cNvCxnSpPr>
            <a:endCxn id="238" idx="1"/>
          </p:cNvCxnSpPr>
          <p:nvPr/>
        </p:nvCxnSpPr>
        <p:spPr>
          <a:xfrm>
            <a:off x="6701332" y="4017148"/>
            <a:ext cx="274143" cy="22918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Box 237"/>
          <p:cNvSpPr txBox="1"/>
          <p:nvPr/>
        </p:nvSpPr>
        <p:spPr>
          <a:xfrm>
            <a:off x="6975475" y="4138614"/>
            <a:ext cx="23566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err="1" smtClean="0"/>
              <a:t>carpal_distal_interphalangeal</a:t>
            </a:r>
            <a:r>
              <a:rPr lang="en-US" altLang="ko-KR" sz="800" dirty="0" smtClean="0"/>
              <a:t>[2,3,4,5]</a:t>
            </a:r>
            <a:endParaRPr lang="ko-KR" altLang="en-US" sz="800" dirty="0"/>
          </a:p>
        </p:txBody>
      </p:sp>
      <p:cxnSp>
        <p:nvCxnSpPr>
          <p:cNvPr id="241" name="직선 연결선 240"/>
          <p:cNvCxnSpPr/>
          <p:nvPr/>
        </p:nvCxnSpPr>
        <p:spPr>
          <a:xfrm rot="5400000">
            <a:off x="6303002" y="4010210"/>
            <a:ext cx="507188" cy="221104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TextBox 241"/>
          <p:cNvSpPr txBox="1"/>
          <p:nvPr/>
        </p:nvSpPr>
        <p:spPr>
          <a:xfrm>
            <a:off x="5461000" y="4348164"/>
            <a:ext cx="13041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err="1" smtClean="0"/>
              <a:t>carpal_interphalangeal</a:t>
            </a:r>
            <a:r>
              <a:rPr lang="en-US" altLang="ko-KR" sz="800" dirty="0" smtClean="0"/>
              <a:t>[1]</a:t>
            </a:r>
            <a:endParaRPr lang="ko-KR" altLang="en-US" sz="800" dirty="0"/>
          </a:p>
        </p:txBody>
      </p:sp>
      <p:grpSp>
        <p:nvGrpSpPr>
          <p:cNvPr id="4" name="그룹 263"/>
          <p:cNvGrpSpPr/>
          <p:nvPr/>
        </p:nvGrpSpPr>
        <p:grpSpPr>
          <a:xfrm flipH="1">
            <a:off x="3607098" y="5444500"/>
            <a:ext cx="2273305" cy="884397"/>
            <a:chOff x="8846180" y="4894421"/>
            <a:chExt cx="2273305" cy="884397"/>
          </a:xfrm>
        </p:grpSpPr>
        <p:cxnSp>
          <p:nvCxnSpPr>
            <p:cNvPr id="265" name="직선 연결선 264"/>
            <p:cNvCxnSpPr>
              <a:stCxn id="267" idx="7"/>
              <a:endCxn id="266" idx="1"/>
            </p:cNvCxnSpPr>
            <p:nvPr/>
          </p:nvCxnSpPr>
          <p:spPr>
            <a:xfrm rot="5400000" flipH="1" flipV="1">
              <a:off x="8986458" y="4923345"/>
              <a:ext cx="344978" cy="53335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" name="TextBox 265"/>
            <p:cNvSpPr txBox="1"/>
            <p:nvPr/>
          </p:nvSpPr>
          <p:spPr>
            <a:xfrm>
              <a:off x="9425623" y="4894421"/>
              <a:ext cx="8290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r_talocrural</a:t>
              </a:r>
              <a:endParaRPr lang="ko-KR" altLang="en-US" sz="1000" dirty="0"/>
            </a:p>
          </p:txBody>
        </p:sp>
        <p:sp>
          <p:nvSpPr>
            <p:cNvPr id="267" name="타원 266"/>
            <p:cNvSpPr/>
            <p:nvPr/>
          </p:nvSpPr>
          <p:spPr>
            <a:xfrm>
              <a:off x="8846180" y="535460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68" name="타원 267"/>
            <p:cNvSpPr/>
            <p:nvPr/>
          </p:nvSpPr>
          <p:spPr>
            <a:xfrm>
              <a:off x="8865230" y="5456996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69" name="타원 268"/>
            <p:cNvSpPr/>
            <p:nvPr/>
          </p:nvSpPr>
          <p:spPr>
            <a:xfrm>
              <a:off x="8889042" y="5547484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70" name="타원 269"/>
            <p:cNvSpPr/>
            <p:nvPr/>
          </p:nvSpPr>
          <p:spPr>
            <a:xfrm>
              <a:off x="8905711" y="563320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cxnSp>
          <p:nvCxnSpPr>
            <p:cNvPr id="271" name="직선 연결선 270"/>
            <p:cNvCxnSpPr>
              <a:stCxn id="268" idx="6"/>
              <a:endCxn id="272" idx="1"/>
            </p:cNvCxnSpPr>
            <p:nvPr/>
          </p:nvCxnSpPr>
          <p:spPr>
            <a:xfrm rot="10800000" flipH="1">
              <a:off x="8919229" y="5224702"/>
              <a:ext cx="501629" cy="259295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2" name="TextBox 271"/>
            <p:cNvSpPr txBox="1"/>
            <p:nvPr/>
          </p:nvSpPr>
          <p:spPr>
            <a:xfrm>
              <a:off x="9420859" y="5101590"/>
              <a:ext cx="11985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r_tarsometatarsal</a:t>
              </a:r>
              <a:endParaRPr lang="ko-KR" altLang="en-US" sz="1000" dirty="0"/>
            </a:p>
          </p:txBody>
        </p:sp>
        <p:cxnSp>
          <p:nvCxnSpPr>
            <p:cNvPr id="273" name="직선 연결선 272"/>
            <p:cNvCxnSpPr>
              <a:stCxn id="269" idx="6"/>
              <a:endCxn id="274" idx="1"/>
            </p:cNvCxnSpPr>
            <p:nvPr/>
          </p:nvCxnSpPr>
          <p:spPr>
            <a:xfrm flipV="1">
              <a:off x="8943042" y="5436631"/>
              <a:ext cx="480200" cy="13785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4" name="TextBox 273"/>
            <p:cNvSpPr txBox="1"/>
            <p:nvPr/>
          </p:nvSpPr>
          <p:spPr>
            <a:xfrm>
              <a:off x="9423242" y="5313520"/>
              <a:ext cx="1515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r_metatarcophalangeal</a:t>
              </a:r>
              <a:endParaRPr lang="ko-KR" altLang="en-US" sz="1000" dirty="0"/>
            </a:p>
          </p:txBody>
        </p:sp>
        <p:cxnSp>
          <p:nvCxnSpPr>
            <p:cNvPr id="275" name="직선 연결선 274"/>
            <p:cNvCxnSpPr>
              <a:stCxn id="270" idx="6"/>
              <a:endCxn id="276" idx="1"/>
            </p:cNvCxnSpPr>
            <p:nvPr/>
          </p:nvCxnSpPr>
          <p:spPr>
            <a:xfrm flipV="1">
              <a:off x="8959711" y="5655708"/>
              <a:ext cx="454004" cy="450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" name="TextBox 275"/>
            <p:cNvSpPr txBox="1"/>
            <p:nvPr/>
          </p:nvSpPr>
          <p:spPr>
            <a:xfrm>
              <a:off x="9413715" y="5532597"/>
              <a:ext cx="170577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r_tarsar_interphalangeal</a:t>
              </a:r>
              <a:endParaRPr lang="ko-KR" altLang="en-US" sz="1000" dirty="0"/>
            </a:p>
          </p:txBody>
        </p:sp>
      </p:grpSp>
      <p:grpSp>
        <p:nvGrpSpPr>
          <p:cNvPr id="6" name="그룹 276"/>
          <p:cNvGrpSpPr/>
          <p:nvPr/>
        </p:nvGrpSpPr>
        <p:grpSpPr>
          <a:xfrm flipH="1">
            <a:off x="2689384" y="3621405"/>
            <a:ext cx="3035617" cy="745331"/>
            <a:chOff x="6446044" y="3629025"/>
            <a:chExt cx="3035617" cy="745331"/>
          </a:xfrm>
        </p:grpSpPr>
        <p:sp>
          <p:nvSpPr>
            <p:cNvPr id="278" name="타원 277"/>
            <p:cNvSpPr/>
            <p:nvPr/>
          </p:nvSpPr>
          <p:spPr>
            <a:xfrm>
              <a:off x="6725915" y="365200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79" name="타원 278"/>
            <p:cNvSpPr/>
            <p:nvPr/>
          </p:nvSpPr>
          <p:spPr>
            <a:xfrm>
              <a:off x="6823546" y="3706777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0" name="타원 279"/>
            <p:cNvSpPr/>
            <p:nvPr/>
          </p:nvSpPr>
          <p:spPr>
            <a:xfrm>
              <a:off x="6678290" y="3747258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1" name="타원 280"/>
            <p:cNvSpPr/>
            <p:nvPr/>
          </p:nvSpPr>
          <p:spPr>
            <a:xfrm>
              <a:off x="6640190" y="3849651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2" name="타원 281"/>
            <p:cNvSpPr/>
            <p:nvPr/>
          </p:nvSpPr>
          <p:spPr>
            <a:xfrm>
              <a:off x="6814020" y="3842509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3" name="타원 282"/>
            <p:cNvSpPr/>
            <p:nvPr/>
          </p:nvSpPr>
          <p:spPr>
            <a:xfrm>
              <a:off x="6764013" y="3949665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284" name="타원 283"/>
            <p:cNvSpPr/>
            <p:nvPr/>
          </p:nvSpPr>
          <p:spPr>
            <a:xfrm>
              <a:off x="6673526" y="4002052"/>
              <a:ext cx="54000" cy="5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cxnSp>
          <p:nvCxnSpPr>
            <p:cNvPr id="285" name="직선 연결선 284"/>
            <p:cNvCxnSpPr>
              <a:endCxn id="279" idx="5"/>
            </p:cNvCxnSpPr>
            <p:nvPr/>
          </p:nvCxnSpPr>
          <p:spPr>
            <a:xfrm>
              <a:off x="6760059" y="3686958"/>
              <a:ext cx="109579" cy="6591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직선 연결선 285"/>
            <p:cNvCxnSpPr>
              <a:endCxn id="282" idx="5"/>
            </p:cNvCxnSpPr>
            <p:nvPr/>
          </p:nvCxnSpPr>
          <p:spPr>
            <a:xfrm>
              <a:off x="6710053" y="3782208"/>
              <a:ext cx="150059" cy="106393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직선 연결선 286"/>
            <p:cNvCxnSpPr>
              <a:endCxn id="289" idx="1"/>
            </p:cNvCxnSpPr>
            <p:nvPr/>
          </p:nvCxnSpPr>
          <p:spPr>
            <a:xfrm>
              <a:off x="6848971" y="3733777"/>
              <a:ext cx="376535" cy="297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직선 연결선 287"/>
            <p:cNvCxnSpPr>
              <a:endCxn id="290" idx="1"/>
            </p:cNvCxnSpPr>
            <p:nvPr/>
          </p:nvCxnSpPr>
          <p:spPr>
            <a:xfrm>
              <a:off x="6846094" y="3876674"/>
              <a:ext cx="363537" cy="26761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9" name="TextBox 288"/>
            <p:cNvSpPr txBox="1"/>
            <p:nvPr/>
          </p:nvSpPr>
          <p:spPr>
            <a:xfrm>
              <a:off x="7225506" y="3629025"/>
              <a:ext cx="14061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 smtClean="0"/>
                <a:t>carpometacarpal</a:t>
              </a:r>
              <a:r>
                <a:rPr lang="en-US" altLang="ko-KR" sz="800" dirty="0" smtClean="0"/>
                <a:t>[1,2,3,4,5]</a:t>
              </a:r>
              <a:endParaRPr lang="ko-KR" altLang="en-US" sz="800" dirty="0"/>
            </a:p>
          </p:txBody>
        </p:sp>
        <p:sp>
          <p:nvSpPr>
            <p:cNvPr id="290" name="TextBox 289"/>
            <p:cNvSpPr txBox="1"/>
            <p:nvPr/>
          </p:nvSpPr>
          <p:spPr>
            <a:xfrm>
              <a:off x="7209631" y="3795713"/>
              <a:ext cx="16177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err="1" smtClean="0"/>
                <a:t>metacarpophalangeal</a:t>
              </a:r>
              <a:r>
                <a:rPr lang="en-US" altLang="ko-KR" sz="800" dirty="0" smtClean="0"/>
                <a:t>[1,2,3,4,5]</a:t>
              </a:r>
              <a:endParaRPr lang="ko-KR" altLang="en-US" sz="800" dirty="0"/>
            </a:p>
          </p:txBody>
        </p:sp>
        <p:cxnSp>
          <p:nvCxnSpPr>
            <p:cNvPr id="291" name="직선 연결선 290"/>
            <p:cNvCxnSpPr>
              <a:endCxn id="292" idx="1"/>
            </p:cNvCxnSpPr>
            <p:nvPr/>
          </p:nvCxnSpPr>
          <p:spPr>
            <a:xfrm>
              <a:off x="6778643" y="3970474"/>
              <a:ext cx="346374" cy="9107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TextBox 291"/>
            <p:cNvSpPr txBox="1"/>
            <p:nvPr/>
          </p:nvSpPr>
          <p:spPr>
            <a:xfrm>
              <a:off x="7125017" y="3953828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 smtClean="0"/>
                <a:t>carpal_proximal_interphalangeal</a:t>
              </a:r>
              <a:r>
                <a:rPr lang="en-US" altLang="ko-KR" sz="800" dirty="0" smtClean="0"/>
                <a:t>[2,3,4,5]</a:t>
              </a:r>
              <a:endParaRPr lang="ko-KR" altLang="en-US" sz="800" dirty="0"/>
            </a:p>
          </p:txBody>
        </p:sp>
        <p:cxnSp>
          <p:nvCxnSpPr>
            <p:cNvPr id="293" name="직선 연결선 292"/>
            <p:cNvCxnSpPr>
              <a:endCxn id="294" idx="1"/>
            </p:cNvCxnSpPr>
            <p:nvPr/>
          </p:nvCxnSpPr>
          <p:spPr>
            <a:xfrm>
              <a:off x="6701332" y="4017148"/>
              <a:ext cx="274143" cy="229188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4" name="TextBox 293"/>
            <p:cNvSpPr txBox="1"/>
            <p:nvPr/>
          </p:nvSpPr>
          <p:spPr>
            <a:xfrm>
              <a:off x="6975475" y="4138614"/>
              <a:ext cx="2356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dirty="0" err="1" smtClean="0"/>
                <a:t>carpal_distal_interphalangeal</a:t>
              </a:r>
              <a:r>
                <a:rPr lang="en-US" altLang="ko-KR" sz="800" dirty="0" smtClean="0"/>
                <a:t>[2,3,4,5]</a:t>
              </a:r>
              <a:endParaRPr lang="ko-KR" altLang="en-US" sz="800" dirty="0"/>
            </a:p>
          </p:txBody>
        </p:sp>
        <p:cxnSp>
          <p:nvCxnSpPr>
            <p:cNvPr id="295" name="직선 연결선 294"/>
            <p:cNvCxnSpPr/>
            <p:nvPr/>
          </p:nvCxnSpPr>
          <p:spPr>
            <a:xfrm rot="5400000">
              <a:off x="6303002" y="4010210"/>
              <a:ext cx="507188" cy="221104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타원 142"/>
          <p:cNvSpPr/>
          <p:nvPr/>
        </p:nvSpPr>
        <p:spPr>
          <a:xfrm>
            <a:off x="6185654" y="332543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4" name="타원 143"/>
          <p:cNvSpPr/>
          <p:nvPr/>
        </p:nvSpPr>
        <p:spPr>
          <a:xfrm>
            <a:off x="6185654" y="382550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타원 144"/>
          <p:cNvSpPr/>
          <p:nvPr/>
        </p:nvSpPr>
        <p:spPr>
          <a:xfrm>
            <a:off x="6149654" y="43546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타원 145"/>
          <p:cNvSpPr/>
          <p:nvPr/>
        </p:nvSpPr>
        <p:spPr>
          <a:xfrm>
            <a:off x="6082979" y="62781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8" name="직선 연결선 147"/>
          <p:cNvCxnSpPr/>
          <p:nvPr/>
        </p:nvCxnSpPr>
        <p:spPr>
          <a:xfrm rot="5400000" flipH="1" flipV="1">
            <a:off x="6402655" y="174855"/>
            <a:ext cx="22982" cy="425747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623844" y="251619"/>
            <a:ext cx="793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l_eyelid</a:t>
            </a:r>
            <a:endParaRPr lang="ko-KR" altLang="en-US" sz="1000" dirty="0"/>
          </a:p>
        </p:txBody>
      </p:sp>
      <p:cxnSp>
        <p:nvCxnSpPr>
          <p:cNvPr id="152" name="직선 연결선 151"/>
          <p:cNvCxnSpPr>
            <a:endCxn id="153" idx="1"/>
          </p:cNvCxnSpPr>
          <p:nvPr/>
        </p:nvCxnSpPr>
        <p:spPr>
          <a:xfrm>
            <a:off x="6177461" y="508757"/>
            <a:ext cx="446383" cy="4456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6623844" y="430212"/>
            <a:ext cx="7938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/>
              <a:t>l_eyeball</a:t>
            </a:r>
            <a:endParaRPr lang="ko-KR" altLang="en-US" sz="1000" dirty="0"/>
          </a:p>
        </p:txBody>
      </p:sp>
      <p:cxnSp>
        <p:nvCxnSpPr>
          <p:cNvPr id="156" name="직선 연결선 155"/>
          <p:cNvCxnSpPr>
            <a:endCxn id="157" idx="1"/>
          </p:cNvCxnSpPr>
          <p:nvPr/>
        </p:nvCxnSpPr>
        <p:spPr>
          <a:xfrm flipV="1">
            <a:off x="6076950" y="727154"/>
            <a:ext cx="623094" cy="19994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6700044" y="604043"/>
            <a:ext cx="7120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skullbase</a:t>
            </a:r>
            <a:endParaRPr lang="ko-KR" altLang="en-US" sz="1000" dirty="0"/>
          </a:p>
        </p:txBody>
      </p:sp>
      <p:cxnSp>
        <p:nvCxnSpPr>
          <p:cNvPr id="160" name="직선 연결선 159"/>
          <p:cNvCxnSpPr>
            <a:stCxn id="174" idx="3"/>
          </p:cNvCxnSpPr>
          <p:nvPr/>
        </p:nvCxnSpPr>
        <p:spPr>
          <a:xfrm flipV="1">
            <a:off x="5745230" y="655719"/>
            <a:ext cx="376169" cy="14763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4401592" y="680244"/>
            <a:ext cx="13436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 err="1" smtClean="0"/>
              <a:t>temporomandibular</a:t>
            </a:r>
            <a:endParaRPr lang="ko-KR" altLang="en-US" sz="1000" dirty="0"/>
          </a:p>
        </p:txBody>
      </p:sp>
      <p:grpSp>
        <p:nvGrpSpPr>
          <p:cNvPr id="176" name="그룹 175"/>
          <p:cNvGrpSpPr/>
          <p:nvPr/>
        </p:nvGrpSpPr>
        <p:grpSpPr>
          <a:xfrm flipH="1">
            <a:off x="4785198" y="44450"/>
            <a:ext cx="1267997" cy="629601"/>
            <a:chOff x="6149654" y="46832"/>
            <a:chExt cx="1267997" cy="629601"/>
          </a:xfrm>
        </p:grpSpPr>
        <p:cxnSp>
          <p:nvCxnSpPr>
            <p:cNvPr id="177" name="직선 연결선 176"/>
            <p:cNvCxnSpPr/>
            <p:nvPr/>
          </p:nvCxnSpPr>
          <p:spPr>
            <a:xfrm flipV="1">
              <a:off x="6198394" y="171450"/>
              <a:ext cx="416719" cy="184150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Box 179"/>
            <p:cNvSpPr txBox="1"/>
            <p:nvPr/>
          </p:nvSpPr>
          <p:spPr>
            <a:xfrm>
              <a:off x="6623844" y="46832"/>
              <a:ext cx="7938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r_eyebrow</a:t>
              </a:r>
              <a:endParaRPr lang="ko-KR" altLang="en-US" sz="1000" dirty="0"/>
            </a:p>
          </p:txBody>
        </p:sp>
        <p:sp>
          <p:nvSpPr>
            <p:cNvPr id="183" name="타원 182"/>
            <p:cNvSpPr/>
            <p:nvPr/>
          </p:nvSpPr>
          <p:spPr>
            <a:xfrm>
              <a:off x="6185654" y="332543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186" name="타원 185"/>
            <p:cNvSpPr/>
            <p:nvPr/>
          </p:nvSpPr>
          <p:spPr>
            <a:xfrm>
              <a:off x="6185654" y="38255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sp>
          <p:nvSpPr>
            <p:cNvPr id="187" name="타원 186"/>
            <p:cNvSpPr/>
            <p:nvPr/>
          </p:nvSpPr>
          <p:spPr>
            <a:xfrm>
              <a:off x="6149654" y="435469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/>
            </a:p>
          </p:txBody>
        </p:sp>
        <p:cxnSp>
          <p:nvCxnSpPr>
            <p:cNvPr id="188" name="직선 연결선 187"/>
            <p:cNvCxnSpPr/>
            <p:nvPr/>
          </p:nvCxnSpPr>
          <p:spPr>
            <a:xfrm rot="5400000" flipH="1" flipV="1">
              <a:off x="6402655" y="174855"/>
              <a:ext cx="22982" cy="425747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TextBox 188"/>
            <p:cNvSpPr txBox="1"/>
            <p:nvPr/>
          </p:nvSpPr>
          <p:spPr>
            <a:xfrm>
              <a:off x="6623844" y="251619"/>
              <a:ext cx="7938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r_eyelid</a:t>
              </a:r>
              <a:endParaRPr lang="ko-KR" altLang="en-US" sz="1000" dirty="0"/>
            </a:p>
          </p:txBody>
        </p:sp>
        <p:cxnSp>
          <p:nvCxnSpPr>
            <p:cNvPr id="190" name="직선 연결선 189"/>
            <p:cNvCxnSpPr>
              <a:endCxn id="191" idx="1"/>
            </p:cNvCxnSpPr>
            <p:nvPr/>
          </p:nvCxnSpPr>
          <p:spPr>
            <a:xfrm>
              <a:off x="6177461" y="508757"/>
              <a:ext cx="446383" cy="44566"/>
            </a:xfrm>
            <a:prstGeom prst="line">
              <a:avLst/>
            </a:prstGeom>
            <a:ln w="889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/>
            <p:cNvSpPr txBox="1"/>
            <p:nvPr/>
          </p:nvSpPr>
          <p:spPr>
            <a:xfrm>
              <a:off x="6623844" y="430212"/>
              <a:ext cx="7938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000" dirty="0" err="1" smtClean="0"/>
                <a:t>r_eyeball</a:t>
              </a:r>
              <a:endParaRPr lang="ko-KR" altLang="en-US" sz="1000" dirty="0"/>
            </a:p>
          </p:txBody>
        </p:sp>
      </p:grpSp>
      <p:sp>
        <p:nvSpPr>
          <p:cNvPr id="192" name="타원 191"/>
          <p:cNvSpPr/>
          <p:nvPr/>
        </p:nvSpPr>
        <p:spPr>
          <a:xfrm>
            <a:off x="6084168" y="1006436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3" name="타원 192"/>
          <p:cNvSpPr/>
          <p:nvPr/>
        </p:nvSpPr>
        <p:spPr>
          <a:xfrm>
            <a:off x="6085429" y="1151692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TextBox 91"/>
          <p:cNvSpPr txBox="1"/>
          <p:nvPr/>
        </p:nvSpPr>
        <p:spPr>
          <a:xfrm>
            <a:off x="6507950" y="1138237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vc4</a:t>
            </a:r>
            <a:endParaRPr lang="ko-KR" altLang="en-US" sz="800" dirty="0"/>
          </a:p>
        </p:txBody>
      </p:sp>
      <p:sp>
        <p:nvSpPr>
          <p:cNvPr id="194" name="TextBox 193"/>
          <p:cNvSpPr txBox="1"/>
          <p:nvPr/>
        </p:nvSpPr>
        <p:spPr>
          <a:xfrm>
            <a:off x="6507949" y="898132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vc2</a:t>
            </a:r>
            <a:endParaRPr lang="ko-KR" altLang="en-US" sz="800" dirty="0"/>
          </a:p>
        </p:txBody>
      </p:sp>
      <p:sp>
        <p:nvSpPr>
          <p:cNvPr id="195" name="TextBox 194"/>
          <p:cNvSpPr txBox="1"/>
          <p:nvPr/>
        </p:nvSpPr>
        <p:spPr>
          <a:xfrm>
            <a:off x="6510330" y="779463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vc1</a:t>
            </a:r>
            <a:endParaRPr lang="ko-KR" altLang="en-US" sz="800" dirty="0"/>
          </a:p>
        </p:txBody>
      </p:sp>
      <p:cxnSp>
        <p:nvCxnSpPr>
          <p:cNvPr id="196" name="직선 연결선 195"/>
          <p:cNvCxnSpPr/>
          <p:nvPr/>
        </p:nvCxnSpPr>
        <p:spPr>
          <a:xfrm rot="10800000" flipH="1">
            <a:off x="6106789" y="889567"/>
            <a:ext cx="424971" cy="137251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직선 연결선 197"/>
          <p:cNvCxnSpPr>
            <a:endCxn id="194" idx="1"/>
          </p:cNvCxnSpPr>
          <p:nvPr/>
        </p:nvCxnSpPr>
        <p:spPr>
          <a:xfrm flipV="1">
            <a:off x="6105503" y="1005854"/>
            <a:ext cx="402446" cy="8317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직선 연결선 199"/>
          <p:cNvCxnSpPr>
            <a:endCxn id="229" idx="3"/>
          </p:cNvCxnSpPr>
          <p:nvPr/>
        </p:nvCxnSpPr>
        <p:spPr>
          <a:xfrm rot="16200000" flipV="1">
            <a:off x="5829379" y="1022452"/>
            <a:ext cx="383612" cy="16387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직선 연결선 201"/>
          <p:cNvCxnSpPr>
            <a:endCxn id="92" idx="1"/>
          </p:cNvCxnSpPr>
          <p:nvPr/>
        </p:nvCxnSpPr>
        <p:spPr>
          <a:xfrm>
            <a:off x="6103122" y="1236665"/>
            <a:ext cx="404828" cy="9294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타원 225"/>
          <p:cNvSpPr/>
          <p:nvPr/>
        </p:nvSpPr>
        <p:spPr>
          <a:xfrm>
            <a:off x="6085429" y="1275518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7" name="타원 226"/>
          <p:cNvSpPr/>
          <p:nvPr/>
        </p:nvSpPr>
        <p:spPr>
          <a:xfrm>
            <a:off x="6085429" y="1332668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8" name="타원 227"/>
          <p:cNvSpPr/>
          <p:nvPr/>
        </p:nvSpPr>
        <p:spPr>
          <a:xfrm>
            <a:off x="6085429" y="1392199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9" name="TextBox 228"/>
          <p:cNvSpPr txBox="1"/>
          <p:nvPr/>
        </p:nvSpPr>
        <p:spPr>
          <a:xfrm>
            <a:off x="5600693" y="804862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vc5</a:t>
            </a:r>
            <a:endParaRPr lang="ko-KR" altLang="en-US" sz="800" dirty="0"/>
          </a:p>
        </p:txBody>
      </p:sp>
      <p:sp>
        <p:nvSpPr>
          <p:cNvPr id="230" name="TextBox 229"/>
          <p:cNvSpPr txBox="1"/>
          <p:nvPr/>
        </p:nvSpPr>
        <p:spPr>
          <a:xfrm>
            <a:off x="5600693" y="939403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vc6</a:t>
            </a:r>
            <a:endParaRPr lang="ko-KR" altLang="en-US" sz="800" dirty="0"/>
          </a:p>
        </p:txBody>
      </p:sp>
      <p:sp>
        <p:nvSpPr>
          <p:cNvPr id="234" name="TextBox 233"/>
          <p:cNvSpPr txBox="1"/>
          <p:nvPr/>
        </p:nvSpPr>
        <p:spPr>
          <a:xfrm>
            <a:off x="5600693" y="1073944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vc7</a:t>
            </a:r>
            <a:endParaRPr lang="ko-KR" altLang="en-US" sz="800" dirty="0"/>
          </a:p>
        </p:txBody>
      </p:sp>
      <p:cxnSp>
        <p:nvCxnSpPr>
          <p:cNvPr id="236" name="직선 연결선 235"/>
          <p:cNvCxnSpPr>
            <a:endCxn id="230" idx="3"/>
          </p:cNvCxnSpPr>
          <p:nvPr/>
        </p:nvCxnSpPr>
        <p:spPr>
          <a:xfrm rot="16200000" flipV="1">
            <a:off x="5863311" y="1123061"/>
            <a:ext cx="310984" cy="159112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직선 연결선 239"/>
          <p:cNvCxnSpPr>
            <a:endCxn id="234" idx="3"/>
          </p:cNvCxnSpPr>
          <p:nvPr/>
        </p:nvCxnSpPr>
        <p:spPr>
          <a:xfrm rot="16200000" flipV="1">
            <a:off x="5907960" y="1212953"/>
            <a:ext cx="216924" cy="15435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타원 243"/>
          <p:cNvSpPr/>
          <p:nvPr/>
        </p:nvSpPr>
        <p:spPr>
          <a:xfrm>
            <a:off x="6085429" y="1515072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6" name="직선 연결선 245"/>
          <p:cNvCxnSpPr>
            <a:stCxn id="296" idx="1"/>
          </p:cNvCxnSpPr>
          <p:nvPr/>
        </p:nvCxnSpPr>
        <p:spPr>
          <a:xfrm rot="10800000">
            <a:off x="6103147" y="1597822"/>
            <a:ext cx="479819" cy="155345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직선 연결선 246"/>
          <p:cNvCxnSpPr>
            <a:stCxn id="251" idx="3"/>
          </p:cNvCxnSpPr>
          <p:nvPr/>
        </p:nvCxnSpPr>
        <p:spPr>
          <a:xfrm flipV="1">
            <a:off x="5639450" y="1530695"/>
            <a:ext cx="457815" cy="77218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8" name="타원 247"/>
          <p:cNvSpPr/>
          <p:nvPr/>
        </p:nvSpPr>
        <p:spPr>
          <a:xfrm>
            <a:off x="6085429" y="1583176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9" name="타원 248"/>
          <p:cNvSpPr/>
          <p:nvPr/>
        </p:nvSpPr>
        <p:spPr>
          <a:xfrm>
            <a:off x="6085429" y="1651280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0" name="타원 249"/>
          <p:cNvSpPr/>
          <p:nvPr/>
        </p:nvSpPr>
        <p:spPr>
          <a:xfrm>
            <a:off x="6085429" y="1719384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1" name="TextBox 250"/>
          <p:cNvSpPr txBox="1"/>
          <p:nvPr/>
        </p:nvSpPr>
        <p:spPr>
          <a:xfrm>
            <a:off x="5313720" y="1500191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 smtClean="0"/>
              <a:t>vt2</a:t>
            </a:r>
            <a:endParaRPr lang="ko-KR" altLang="en-US" sz="800" dirty="0"/>
          </a:p>
        </p:txBody>
      </p:sp>
      <p:cxnSp>
        <p:nvCxnSpPr>
          <p:cNvPr id="252" name="직선 연결선 251"/>
          <p:cNvCxnSpPr>
            <a:endCxn id="302" idx="3"/>
          </p:cNvCxnSpPr>
          <p:nvPr/>
        </p:nvCxnSpPr>
        <p:spPr>
          <a:xfrm rot="10800000" flipV="1">
            <a:off x="5639450" y="1667674"/>
            <a:ext cx="463674" cy="8073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직선 연결선 252"/>
          <p:cNvCxnSpPr>
            <a:stCxn id="297" idx="1"/>
          </p:cNvCxnSpPr>
          <p:nvPr/>
        </p:nvCxnSpPr>
        <p:spPr>
          <a:xfrm rot="10800000">
            <a:off x="6107911" y="1743079"/>
            <a:ext cx="475055" cy="16010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TextBox 295"/>
          <p:cNvSpPr txBox="1"/>
          <p:nvPr/>
        </p:nvSpPr>
        <p:spPr>
          <a:xfrm>
            <a:off x="6582965" y="1645444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vt3</a:t>
            </a:r>
            <a:endParaRPr lang="ko-KR" altLang="en-US" sz="800" dirty="0"/>
          </a:p>
        </p:txBody>
      </p:sp>
      <p:sp>
        <p:nvSpPr>
          <p:cNvPr id="297" name="TextBox 296"/>
          <p:cNvSpPr txBox="1"/>
          <p:nvPr/>
        </p:nvSpPr>
        <p:spPr>
          <a:xfrm>
            <a:off x="6582965" y="1795463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vt5</a:t>
            </a:r>
            <a:endParaRPr lang="ko-KR" altLang="en-US" sz="800" dirty="0"/>
          </a:p>
        </p:txBody>
      </p:sp>
      <p:sp>
        <p:nvSpPr>
          <p:cNvPr id="302" name="TextBox 301"/>
          <p:cNvSpPr txBox="1"/>
          <p:nvPr/>
        </p:nvSpPr>
        <p:spPr>
          <a:xfrm>
            <a:off x="5276850" y="1640686"/>
            <a:ext cx="362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/>
              <a:t>vt4</a:t>
            </a:r>
            <a:endParaRPr lang="ko-KR" altLang="en-US" sz="800" dirty="0"/>
          </a:p>
        </p:txBody>
      </p:sp>
      <p:cxnSp>
        <p:nvCxnSpPr>
          <p:cNvPr id="338" name="직선 연결선 337"/>
          <p:cNvCxnSpPr/>
          <p:nvPr/>
        </p:nvCxnSpPr>
        <p:spPr>
          <a:xfrm rot="10800000">
            <a:off x="6107910" y="1895478"/>
            <a:ext cx="479819" cy="155345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9" name="타원 338"/>
          <p:cNvSpPr/>
          <p:nvPr/>
        </p:nvSpPr>
        <p:spPr>
          <a:xfrm>
            <a:off x="6085429" y="1873212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0" name="타원 339"/>
          <p:cNvSpPr/>
          <p:nvPr/>
        </p:nvSpPr>
        <p:spPr>
          <a:xfrm>
            <a:off x="6085429" y="1958937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1" name="타원 340"/>
          <p:cNvSpPr/>
          <p:nvPr/>
        </p:nvSpPr>
        <p:spPr>
          <a:xfrm>
            <a:off x="6085429" y="2044662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42" name="직선 연결선 341"/>
          <p:cNvCxnSpPr/>
          <p:nvPr/>
        </p:nvCxnSpPr>
        <p:spPr>
          <a:xfrm rot="10800000" flipV="1">
            <a:off x="5637069" y="1979617"/>
            <a:ext cx="463674" cy="8073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직선 연결선 342"/>
          <p:cNvCxnSpPr/>
          <p:nvPr/>
        </p:nvCxnSpPr>
        <p:spPr>
          <a:xfrm rot="10800000">
            <a:off x="6110292" y="2062166"/>
            <a:ext cx="475055" cy="16010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4" name="TextBox 343"/>
          <p:cNvSpPr txBox="1"/>
          <p:nvPr/>
        </p:nvSpPr>
        <p:spPr>
          <a:xfrm>
            <a:off x="6585346" y="1974056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vt7</a:t>
            </a:r>
            <a:endParaRPr lang="ko-KR" altLang="en-US" sz="800" dirty="0"/>
          </a:p>
        </p:txBody>
      </p:sp>
      <p:sp>
        <p:nvSpPr>
          <p:cNvPr id="345" name="TextBox 344"/>
          <p:cNvSpPr txBox="1"/>
          <p:nvPr/>
        </p:nvSpPr>
        <p:spPr>
          <a:xfrm>
            <a:off x="6585346" y="2124075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vt9</a:t>
            </a:r>
            <a:endParaRPr lang="ko-KR" altLang="en-US" sz="800" dirty="0"/>
          </a:p>
        </p:txBody>
      </p:sp>
      <p:sp>
        <p:nvSpPr>
          <p:cNvPr id="346" name="TextBox 345"/>
          <p:cNvSpPr txBox="1"/>
          <p:nvPr/>
        </p:nvSpPr>
        <p:spPr>
          <a:xfrm>
            <a:off x="5279231" y="1969298"/>
            <a:ext cx="362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/>
              <a:t>vt8</a:t>
            </a:r>
            <a:endParaRPr lang="ko-KR" altLang="en-US" sz="800" dirty="0"/>
          </a:p>
        </p:txBody>
      </p:sp>
      <p:sp>
        <p:nvSpPr>
          <p:cNvPr id="352" name="타원 351"/>
          <p:cNvSpPr/>
          <p:nvPr/>
        </p:nvSpPr>
        <p:spPr>
          <a:xfrm>
            <a:off x="6085429" y="2281200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3" name="직선 연결선 352"/>
          <p:cNvCxnSpPr>
            <a:endCxn id="354" idx="3"/>
          </p:cNvCxnSpPr>
          <p:nvPr/>
        </p:nvCxnSpPr>
        <p:spPr>
          <a:xfrm rot="10800000" flipV="1">
            <a:off x="5638656" y="2296024"/>
            <a:ext cx="456230" cy="85792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TextBox 353"/>
          <p:cNvSpPr txBox="1"/>
          <p:nvPr/>
        </p:nvSpPr>
        <p:spPr>
          <a:xfrm>
            <a:off x="5180806" y="2274094"/>
            <a:ext cx="457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 smtClean="0"/>
              <a:t>vt12</a:t>
            </a:r>
            <a:endParaRPr lang="ko-KR" altLang="en-US" sz="800" dirty="0"/>
          </a:p>
        </p:txBody>
      </p:sp>
      <p:sp>
        <p:nvSpPr>
          <p:cNvPr id="355" name="타원 354"/>
          <p:cNvSpPr/>
          <p:nvPr/>
        </p:nvSpPr>
        <p:spPr>
          <a:xfrm>
            <a:off x="6085429" y="2205794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6" name="직선 연결선 355"/>
          <p:cNvCxnSpPr>
            <a:stCxn id="357" idx="1"/>
          </p:cNvCxnSpPr>
          <p:nvPr/>
        </p:nvCxnSpPr>
        <p:spPr>
          <a:xfrm rot="10800000">
            <a:off x="6112674" y="2226472"/>
            <a:ext cx="472672" cy="160106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7" name="TextBox 356"/>
          <p:cNvSpPr txBox="1"/>
          <p:nvPr/>
        </p:nvSpPr>
        <p:spPr>
          <a:xfrm>
            <a:off x="6585346" y="2278856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/>
              <a:t>vt11</a:t>
            </a:r>
            <a:endParaRPr lang="ko-KR" altLang="en-US" sz="800" dirty="0"/>
          </a:p>
        </p:txBody>
      </p:sp>
      <p:sp>
        <p:nvSpPr>
          <p:cNvPr id="360" name="타원 359"/>
          <p:cNvSpPr/>
          <p:nvPr/>
        </p:nvSpPr>
        <p:spPr>
          <a:xfrm>
            <a:off x="6076429" y="2485194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1" name="타원 360"/>
          <p:cNvSpPr/>
          <p:nvPr/>
        </p:nvSpPr>
        <p:spPr>
          <a:xfrm>
            <a:off x="6076429" y="2716175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62" name="직선 연결선 361"/>
          <p:cNvCxnSpPr>
            <a:endCxn id="86" idx="1"/>
          </p:cNvCxnSpPr>
          <p:nvPr/>
        </p:nvCxnSpPr>
        <p:spPr>
          <a:xfrm flipV="1">
            <a:off x="6100741" y="1120811"/>
            <a:ext cx="407208" cy="51563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직선 연결선 365"/>
          <p:cNvCxnSpPr>
            <a:stCxn id="367" idx="3"/>
          </p:cNvCxnSpPr>
          <p:nvPr/>
        </p:nvCxnSpPr>
        <p:spPr>
          <a:xfrm flipV="1">
            <a:off x="5932344" y="2517062"/>
            <a:ext cx="180326" cy="2143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/>
          <p:cNvSpPr txBox="1"/>
          <p:nvPr/>
        </p:nvSpPr>
        <p:spPr>
          <a:xfrm>
            <a:off x="5569744" y="2415381"/>
            <a:ext cx="3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vl2</a:t>
            </a:r>
            <a:endParaRPr lang="ko-KR" altLang="en-US" sz="1000" dirty="0"/>
          </a:p>
        </p:txBody>
      </p:sp>
      <p:cxnSp>
        <p:nvCxnSpPr>
          <p:cNvPr id="369" name="직선 연결선 368"/>
          <p:cNvCxnSpPr>
            <a:stCxn id="370" idx="3"/>
          </p:cNvCxnSpPr>
          <p:nvPr/>
        </p:nvCxnSpPr>
        <p:spPr>
          <a:xfrm flipV="1">
            <a:off x="5932344" y="2736138"/>
            <a:ext cx="163657" cy="4760"/>
          </a:xfrm>
          <a:prstGeom prst="line">
            <a:avLst/>
          </a:prstGeom>
          <a:ln w="889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TextBox 369"/>
          <p:cNvSpPr txBox="1"/>
          <p:nvPr/>
        </p:nvSpPr>
        <p:spPr>
          <a:xfrm>
            <a:off x="5569744" y="2617787"/>
            <a:ext cx="36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vl4</a:t>
            </a:r>
            <a:endParaRPr lang="ko-KR" altLang="en-US" sz="1000" dirty="0"/>
          </a:p>
        </p:txBody>
      </p:sp>
      <p:sp>
        <p:nvSpPr>
          <p:cNvPr id="216" name="TextBox 215"/>
          <p:cNvSpPr txBox="1"/>
          <p:nvPr/>
        </p:nvSpPr>
        <p:spPr>
          <a:xfrm>
            <a:off x="304799" y="281940"/>
            <a:ext cx="2705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LOA3</a:t>
            </a:r>
            <a:endParaRPr lang="ko-KR" altLang="en-US" sz="2000" b="1" dirty="0"/>
          </a:p>
        </p:txBody>
      </p:sp>
      <p:sp>
        <p:nvSpPr>
          <p:cNvPr id="218" name="TextBox 217"/>
          <p:cNvSpPr txBox="1"/>
          <p:nvPr/>
        </p:nvSpPr>
        <p:spPr>
          <a:xfrm>
            <a:off x="6826250" y="3048000"/>
            <a:ext cx="71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sacroiliac</a:t>
            </a:r>
            <a:endParaRPr lang="ko-KR" altLang="en-US" sz="1000" dirty="0"/>
          </a:p>
        </p:txBody>
      </p:sp>
      <p:sp>
        <p:nvSpPr>
          <p:cNvPr id="220" name="TextBox 219"/>
          <p:cNvSpPr txBox="1"/>
          <p:nvPr/>
        </p:nvSpPr>
        <p:spPr>
          <a:xfrm>
            <a:off x="5581650" y="3835400"/>
            <a:ext cx="10679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HumanoidRoot</a:t>
            </a:r>
            <a:endParaRPr lang="ko-KR" altLang="en-US" sz="1000" dirty="0"/>
          </a:p>
        </p:txBody>
      </p:sp>
      <p:sp>
        <p:nvSpPr>
          <p:cNvPr id="221" name="TextBox 220"/>
          <p:cNvSpPr txBox="1"/>
          <p:nvPr/>
        </p:nvSpPr>
        <p:spPr>
          <a:xfrm>
            <a:off x="7086600" y="4616450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l_knee</a:t>
            </a:r>
            <a:endParaRPr lang="ko-KR" altLang="en-US" sz="1000" dirty="0"/>
          </a:p>
        </p:txBody>
      </p:sp>
      <p:sp>
        <p:nvSpPr>
          <p:cNvPr id="222" name="TextBox 221"/>
          <p:cNvSpPr txBox="1"/>
          <p:nvPr/>
        </p:nvSpPr>
        <p:spPr>
          <a:xfrm>
            <a:off x="7594600" y="2952750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l_hip</a:t>
            </a:r>
            <a:endParaRPr lang="ko-KR" altLang="en-US" sz="1000" dirty="0"/>
          </a:p>
        </p:txBody>
      </p:sp>
      <p:grpSp>
        <p:nvGrpSpPr>
          <p:cNvPr id="235" name="그룹 91"/>
          <p:cNvGrpSpPr/>
          <p:nvPr/>
        </p:nvGrpSpPr>
        <p:grpSpPr>
          <a:xfrm flipH="1">
            <a:off x="3682057" y="2565400"/>
            <a:ext cx="1474138" cy="2297271"/>
            <a:chOff x="8648700" y="2622550"/>
            <a:chExt cx="1474138" cy="2297271"/>
          </a:xfrm>
        </p:grpSpPr>
        <p:sp>
          <p:nvSpPr>
            <p:cNvPr id="239" name="TextBox 238"/>
            <p:cNvSpPr txBox="1"/>
            <p:nvPr/>
          </p:nvSpPr>
          <p:spPr>
            <a:xfrm>
              <a:off x="9150350" y="2622550"/>
              <a:ext cx="6335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r_elbow</a:t>
              </a:r>
              <a:endParaRPr lang="ko-KR" altLang="en-US" sz="1000" dirty="0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9156700" y="3009900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r_hip</a:t>
              </a:r>
              <a:endParaRPr lang="ko-KR" altLang="en-US" sz="1000" dirty="0"/>
            </a:p>
          </p:txBody>
        </p:sp>
        <p:sp>
          <p:nvSpPr>
            <p:cNvPr id="245" name="TextBox 244"/>
            <p:cNvSpPr txBox="1"/>
            <p:nvPr/>
          </p:nvSpPr>
          <p:spPr>
            <a:xfrm>
              <a:off x="9191173" y="3486150"/>
              <a:ext cx="93166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/>
                <a:t>r_radiocarpal</a:t>
              </a:r>
              <a:endParaRPr lang="ko-KR" altLang="en-US" sz="1000" dirty="0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8648700" y="4673600"/>
              <a:ext cx="55976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err="1" smtClean="0"/>
                <a:t>r_knee</a:t>
              </a:r>
              <a:endParaRPr lang="ko-KR" altLang="en-US" sz="10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B9BD5">
            <a:alpha val="45882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889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147</Words>
  <Application>Microsoft Office PowerPoint</Application>
  <PresentationFormat>와이드스크린</PresentationFormat>
  <Paragraphs>129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Company>DONGGUK UNIV.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LOA 1</dc:title>
  <dc:creator>USER</dc:creator>
  <cp:lastModifiedBy>mwlee</cp:lastModifiedBy>
  <cp:revision>40</cp:revision>
  <dcterms:created xsi:type="dcterms:W3CDTF">2017-04-13T12:09:52Z</dcterms:created>
  <dcterms:modified xsi:type="dcterms:W3CDTF">2018-01-12T07:59:55Z</dcterms:modified>
</cp:coreProperties>
</file>