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"/>
  </p:notesMasterIdLst>
  <p:sldIdLst>
    <p:sldId id="409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170" autoAdjust="0"/>
    <p:restoredTop sz="91892" autoAdjust="0"/>
  </p:normalViewPr>
  <p:slideViewPr>
    <p:cSldViewPr>
      <p:cViewPr varScale="1">
        <p:scale>
          <a:sx n="105" d="100"/>
          <a:sy n="105" d="100"/>
        </p:scale>
        <p:origin x="144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9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8C013-04B0-4FB8-BD8D-CAC6A8959CDE}" type="datetimeFigureOut">
              <a:rPr lang="ko-KR" altLang="en-US" smtClean="0"/>
              <a:pPr/>
              <a:t>2018-01-25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B5F0E-CBC0-42A7-8C05-ED8907CD164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6346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July 22-24,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Web3D Conference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B1F28-2931-4BA1-B8ED-2690EF7B6D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17" Type="http://schemas.openxmlformats.org/officeDocument/2006/relationships/image" Target="../media/image17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 idx="4294967295"/>
          </p:nvPr>
        </p:nvSpPr>
        <p:spPr>
          <a:xfrm>
            <a:off x="174657" y="6511925"/>
            <a:ext cx="8897937" cy="346075"/>
          </a:xfrm>
        </p:spPr>
        <p:txBody>
          <a:bodyPr>
            <a:noAutofit/>
          </a:bodyPr>
          <a:lstStyle/>
          <a:p>
            <a:r>
              <a:rPr lang="en-US" altLang="ko-KR" sz="2000" b="1" kern="1200" dirty="0">
                <a:solidFill>
                  <a:schemeClr val="tx1"/>
                </a:solidFill>
                <a:latin typeface="Times New Roman" pitchFamily="18" charset="0"/>
                <a:ea typeface="휴먼엑스포"/>
                <a:cs typeface="Times New Roman" pitchFamily="18" charset="0"/>
              </a:rPr>
              <a:t>Figure F.1 – Joint names</a:t>
            </a:r>
            <a:endParaRPr lang="ko-KR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0" name="그룹 149"/>
          <p:cNvGrpSpPr/>
          <p:nvPr/>
        </p:nvGrpSpPr>
        <p:grpSpPr>
          <a:xfrm>
            <a:off x="2500298" y="1285860"/>
            <a:ext cx="4286280" cy="4302798"/>
            <a:chOff x="2500298" y="1285860"/>
            <a:chExt cx="4286280" cy="4302798"/>
          </a:xfrm>
        </p:grpSpPr>
        <p:pic>
          <p:nvPicPr>
            <p:cNvPr id="57" name="그림 56" descr="그림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36731" y="1779194"/>
              <a:ext cx="748464" cy="857813"/>
            </a:xfrm>
            <a:prstGeom prst="rect">
              <a:avLst/>
            </a:prstGeom>
          </p:spPr>
        </p:pic>
        <p:pic>
          <p:nvPicPr>
            <p:cNvPr id="58" name="Picture 18" descr="C:\Documents and Settings\lmj\바탕 화면\이미지\3_현이\동이8_1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2523" y="3384358"/>
              <a:ext cx="321401" cy="863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Picture 19" descr="C:\Documents and Settings\lmj\바탕 화면\이미지\3_현이\동이9.bm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93543" y="4297144"/>
              <a:ext cx="338318" cy="675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" name="Picture 20" descr="C:\Documents and Settings\lmj\바탕 화면\이미지\3_현이\동이9_1.bmp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86465" y="4292183"/>
              <a:ext cx="321401" cy="684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21" descr="C:\Documents and Settings\lmj\바탕 화면\이미지\3_현이\동이10.bmp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87428" y="5027716"/>
              <a:ext cx="298848" cy="191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Picture 22" descr="C:\Documents and Settings\lmj\바탕 화면\이미지\3_현이\동이10_1.bmp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192579" y="5012856"/>
              <a:ext cx="310125" cy="19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23" descr="C:\Documents and Settings\lmj\바탕 화면\이미지\3_현이\동이1.bmp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285232" y="1291261"/>
              <a:ext cx="620250" cy="579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26" descr="C:\Documents and Settings\lmj\바탕 화면\이미지\3_현이\동이4.bmp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171062" y="2294536"/>
              <a:ext cx="236823" cy="525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" name="Picture 27" descr="C:\Documents and Settings\lmj\바탕 화면\이미지\3_현이\동이4_1.bmp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729616" y="2289574"/>
              <a:ext cx="253739" cy="534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" name="Picture 28" descr="C:\Documents and Settings\lmj\바탕 화면\이미지\3_현이\동이5.bmp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256345" y="2647494"/>
              <a:ext cx="693551" cy="429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" name="Picture 29" descr="C:\Documents and Settings\lmj\바탕 화면\이미지\3_현이\동이6.bmp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729614" y="2837249"/>
              <a:ext cx="236823" cy="420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30" descr="C:\Documents and Settings\lmj\바탕 화면\이미지\3_현이\동이6_1.bmp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200621" y="2877947"/>
              <a:ext cx="197352" cy="401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31" descr="C:\Documents and Settings\lmj\바탕 화면\이미지\3_현이\동이7.bmp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194505" y="3339396"/>
              <a:ext cx="214269" cy="205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32" descr="C:\Documents and Settings\lmj\바탕 화면\이미지\3_현이\동이7_1.bmp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714744" y="3357562"/>
              <a:ext cx="231184" cy="196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33" descr="C:\Documents and Settings\lmj\바탕 화면\이미지\3_현이\동이8.bmp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4200004" y="3384375"/>
              <a:ext cx="343958" cy="844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 Box 245"/>
            <p:cNvSpPr txBox="1">
              <a:spLocks noChangeArrowheads="1"/>
            </p:cNvSpPr>
            <p:nvPr/>
          </p:nvSpPr>
          <p:spPr bwMode="auto">
            <a:xfrm>
              <a:off x="3357554" y="1285860"/>
              <a:ext cx="82212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skullbase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73" name="Text Box 250"/>
            <p:cNvSpPr txBox="1">
              <a:spLocks noChangeArrowheads="1"/>
            </p:cNvSpPr>
            <p:nvPr/>
          </p:nvSpPr>
          <p:spPr bwMode="auto">
            <a:xfrm>
              <a:off x="2500298" y="3483920"/>
              <a:ext cx="92869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r_radiocarpal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74" name="Text Box 252"/>
            <p:cNvSpPr txBox="1">
              <a:spLocks noChangeArrowheads="1"/>
            </p:cNvSpPr>
            <p:nvPr/>
          </p:nvSpPr>
          <p:spPr bwMode="auto">
            <a:xfrm>
              <a:off x="2771800" y="2475290"/>
              <a:ext cx="906407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r_shoulder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75" name="Text Box 253"/>
            <p:cNvSpPr txBox="1">
              <a:spLocks noChangeArrowheads="1"/>
            </p:cNvSpPr>
            <p:nvPr/>
          </p:nvSpPr>
          <p:spPr bwMode="auto">
            <a:xfrm>
              <a:off x="5214942" y="1714488"/>
              <a:ext cx="414129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vl5</a:t>
              </a:r>
            </a:p>
          </p:txBody>
        </p:sp>
        <p:sp>
          <p:nvSpPr>
            <p:cNvPr id="76" name="Text Box 254"/>
            <p:cNvSpPr txBox="1">
              <a:spLocks noChangeArrowheads="1"/>
            </p:cNvSpPr>
            <p:nvPr/>
          </p:nvSpPr>
          <p:spPr bwMode="auto">
            <a:xfrm>
              <a:off x="3857620" y="3143248"/>
              <a:ext cx="82212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sacroiliac</a:t>
              </a:r>
            </a:p>
          </p:txBody>
        </p:sp>
        <p:sp>
          <p:nvSpPr>
            <p:cNvPr id="77" name="Text Box 258"/>
            <p:cNvSpPr txBox="1">
              <a:spLocks noChangeArrowheads="1"/>
            </p:cNvSpPr>
            <p:nvPr/>
          </p:nvSpPr>
          <p:spPr bwMode="auto">
            <a:xfrm>
              <a:off x="3428992" y="3714752"/>
              <a:ext cx="54246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r_hip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78" name="Text Box 259"/>
            <p:cNvSpPr txBox="1">
              <a:spLocks noChangeArrowheads="1"/>
            </p:cNvSpPr>
            <p:nvPr/>
          </p:nvSpPr>
          <p:spPr bwMode="auto">
            <a:xfrm>
              <a:off x="3428992" y="4572008"/>
              <a:ext cx="647817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r_knee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95" name="Text Box 260"/>
            <p:cNvSpPr txBox="1">
              <a:spLocks noChangeArrowheads="1"/>
            </p:cNvSpPr>
            <p:nvPr/>
          </p:nvSpPr>
          <p:spPr bwMode="auto">
            <a:xfrm>
              <a:off x="3071803" y="4957873"/>
              <a:ext cx="1010212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r_talocrural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96" name="Text Box 251"/>
            <p:cNvSpPr txBox="1">
              <a:spLocks noChangeArrowheads="1"/>
            </p:cNvSpPr>
            <p:nvPr/>
          </p:nvSpPr>
          <p:spPr bwMode="auto">
            <a:xfrm>
              <a:off x="2997169" y="2931588"/>
              <a:ext cx="730182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r_elbow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cxnSp>
          <p:nvCxnSpPr>
            <p:cNvPr id="97" name="직선 화살표 연결선 96"/>
            <p:cNvCxnSpPr/>
            <p:nvPr/>
          </p:nvCxnSpPr>
          <p:spPr bwMode="auto">
            <a:xfrm flipV="1">
              <a:off x="4643438" y="1935340"/>
              <a:ext cx="645448" cy="422090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화살표 연결선 97"/>
            <p:cNvCxnSpPr/>
            <p:nvPr/>
          </p:nvCxnSpPr>
          <p:spPr bwMode="auto">
            <a:xfrm rot="5400000" flipH="1">
              <a:off x="4148124" y="1352545"/>
              <a:ext cx="228165" cy="666298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hape 80"/>
            <p:cNvCxnSpPr/>
            <p:nvPr/>
          </p:nvCxnSpPr>
          <p:spPr bwMode="auto">
            <a:xfrm flipH="1">
              <a:off x="4345788" y="2863961"/>
              <a:ext cx="234828" cy="316077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직선 화살표 연결선 99"/>
            <p:cNvCxnSpPr/>
            <p:nvPr/>
          </p:nvCxnSpPr>
          <p:spPr bwMode="auto">
            <a:xfrm flipH="1">
              <a:off x="3503755" y="2381813"/>
              <a:ext cx="338262" cy="136940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직선 화살표 연결선 100"/>
            <p:cNvCxnSpPr/>
            <p:nvPr/>
          </p:nvCxnSpPr>
          <p:spPr bwMode="auto">
            <a:xfrm rot="10800000" flipV="1">
              <a:off x="3571869" y="2928304"/>
              <a:ext cx="270151" cy="143505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화살표 연결선 101"/>
            <p:cNvCxnSpPr/>
            <p:nvPr/>
          </p:nvCxnSpPr>
          <p:spPr bwMode="auto">
            <a:xfrm>
              <a:off x="3898867" y="3430417"/>
              <a:ext cx="403" cy="0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화살표 연결선 102"/>
            <p:cNvCxnSpPr/>
            <p:nvPr/>
          </p:nvCxnSpPr>
          <p:spPr bwMode="auto">
            <a:xfrm rot="10800000" flipV="1">
              <a:off x="3857620" y="3438000"/>
              <a:ext cx="514364" cy="276751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직선 화살표 연결선 103"/>
            <p:cNvCxnSpPr/>
            <p:nvPr/>
          </p:nvCxnSpPr>
          <p:spPr bwMode="auto">
            <a:xfrm rot="10800000" flipV="1">
              <a:off x="4011148" y="4429132"/>
              <a:ext cx="417976" cy="233742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5" name="Picture 28" descr="C:\Documents and Settings\lmj\바탕 화면\이미지\3_현이\동이5.bmp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497742" y="3090368"/>
              <a:ext cx="216438" cy="133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6" name="Text Box 254"/>
            <p:cNvSpPr txBox="1">
              <a:spLocks noChangeArrowheads="1"/>
            </p:cNvSpPr>
            <p:nvPr/>
          </p:nvSpPr>
          <p:spPr bwMode="auto">
            <a:xfrm>
              <a:off x="4856693" y="3145560"/>
              <a:ext cx="122246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humanoid_root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cxnSp>
          <p:nvCxnSpPr>
            <p:cNvPr id="107" name="Shape 80"/>
            <p:cNvCxnSpPr/>
            <p:nvPr/>
          </p:nvCxnSpPr>
          <p:spPr bwMode="auto">
            <a:xfrm>
              <a:off x="4621183" y="3149333"/>
              <a:ext cx="235510" cy="119140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 Box 260"/>
            <p:cNvSpPr txBox="1">
              <a:spLocks noChangeArrowheads="1"/>
            </p:cNvSpPr>
            <p:nvPr/>
          </p:nvSpPr>
          <p:spPr bwMode="auto">
            <a:xfrm>
              <a:off x="2714612" y="5357826"/>
              <a:ext cx="1428760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r_metatarsophalangeal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cxnSp>
          <p:nvCxnSpPr>
            <p:cNvPr id="109" name="직선 화살표 연결선 108"/>
            <p:cNvCxnSpPr/>
            <p:nvPr/>
          </p:nvCxnSpPr>
          <p:spPr bwMode="auto">
            <a:xfrm flipH="1" flipV="1">
              <a:off x="4082014" y="5080785"/>
              <a:ext cx="233126" cy="44977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직선 화살표 연결선 109"/>
            <p:cNvCxnSpPr/>
            <p:nvPr/>
          </p:nvCxnSpPr>
          <p:spPr bwMode="auto">
            <a:xfrm rot="5400000">
              <a:off x="4133203" y="5214823"/>
              <a:ext cx="224611" cy="204271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직선 화살표 연결선 110"/>
            <p:cNvCxnSpPr/>
            <p:nvPr/>
          </p:nvCxnSpPr>
          <p:spPr bwMode="auto">
            <a:xfrm>
              <a:off x="5313423" y="2391181"/>
              <a:ext cx="338262" cy="136940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직선 화살표 연결선 111"/>
            <p:cNvCxnSpPr>
              <a:endCxn id="119" idx="1"/>
            </p:cNvCxnSpPr>
            <p:nvPr/>
          </p:nvCxnSpPr>
          <p:spPr bwMode="auto">
            <a:xfrm>
              <a:off x="5303356" y="2949711"/>
              <a:ext cx="268776" cy="94639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직선 화살표 연결선 112"/>
            <p:cNvCxnSpPr>
              <a:endCxn id="120" idx="1"/>
            </p:cNvCxnSpPr>
            <p:nvPr/>
          </p:nvCxnSpPr>
          <p:spPr bwMode="auto">
            <a:xfrm>
              <a:off x="5301640" y="3399892"/>
              <a:ext cx="484806" cy="215962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직선 화살표 연결선 113"/>
            <p:cNvCxnSpPr/>
            <p:nvPr/>
          </p:nvCxnSpPr>
          <p:spPr bwMode="auto">
            <a:xfrm>
              <a:off x="4857752" y="3429000"/>
              <a:ext cx="357190" cy="285752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직선 화살표 연결선 114"/>
            <p:cNvCxnSpPr/>
            <p:nvPr/>
          </p:nvCxnSpPr>
          <p:spPr bwMode="auto">
            <a:xfrm>
              <a:off x="4857752" y="4429132"/>
              <a:ext cx="365758" cy="231072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직선 화살표 연결선 115"/>
            <p:cNvCxnSpPr/>
            <p:nvPr/>
          </p:nvCxnSpPr>
          <p:spPr bwMode="auto">
            <a:xfrm flipV="1">
              <a:off x="4884422" y="5063174"/>
              <a:ext cx="291324" cy="59915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직선 화살표 연결선 116"/>
            <p:cNvCxnSpPr>
              <a:endCxn id="124" idx="1"/>
            </p:cNvCxnSpPr>
            <p:nvPr/>
          </p:nvCxnSpPr>
          <p:spPr bwMode="auto">
            <a:xfrm rot="16200000" flipH="1">
              <a:off x="4844746" y="5174483"/>
              <a:ext cx="329729" cy="267788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 Box 252"/>
            <p:cNvSpPr txBox="1">
              <a:spLocks noChangeArrowheads="1"/>
            </p:cNvSpPr>
            <p:nvPr/>
          </p:nvSpPr>
          <p:spPr bwMode="auto">
            <a:xfrm>
              <a:off x="5535123" y="2484652"/>
              <a:ext cx="89108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l_shoulder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119" name="Text Box 251"/>
            <p:cNvSpPr txBox="1">
              <a:spLocks noChangeArrowheads="1"/>
            </p:cNvSpPr>
            <p:nvPr/>
          </p:nvSpPr>
          <p:spPr bwMode="auto">
            <a:xfrm>
              <a:off x="5572132" y="2928934"/>
              <a:ext cx="71485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l_elbow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120" name="Text Box 250"/>
            <p:cNvSpPr txBox="1">
              <a:spLocks noChangeArrowheads="1"/>
            </p:cNvSpPr>
            <p:nvPr/>
          </p:nvSpPr>
          <p:spPr bwMode="auto">
            <a:xfrm>
              <a:off x="5786446" y="3500438"/>
              <a:ext cx="1000132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l_radiocarpal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121" name="Text Box 258"/>
            <p:cNvSpPr txBox="1">
              <a:spLocks noChangeArrowheads="1"/>
            </p:cNvSpPr>
            <p:nvPr/>
          </p:nvSpPr>
          <p:spPr bwMode="auto">
            <a:xfrm>
              <a:off x="5143504" y="3714752"/>
              <a:ext cx="527141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l_hip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122" name="Text Box 259"/>
            <p:cNvSpPr txBox="1">
              <a:spLocks noChangeArrowheads="1"/>
            </p:cNvSpPr>
            <p:nvPr/>
          </p:nvSpPr>
          <p:spPr bwMode="auto">
            <a:xfrm>
              <a:off x="5286380" y="4500570"/>
              <a:ext cx="63249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l_knee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123" name="Text Box 260"/>
            <p:cNvSpPr txBox="1">
              <a:spLocks noChangeArrowheads="1"/>
            </p:cNvSpPr>
            <p:nvPr/>
          </p:nvSpPr>
          <p:spPr bwMode="auto">
            <a:xfrm>
              <a:off x="5176044" y="4959210"/>
              <a:ext cx="118190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l_talocrural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sp>
          <p:nvSpPr>
            <p:cNvPr id="124" name="Text Box 260"/>
            <p:cNvSpPr txBox="1">
              <a:spLocks noChangeArrowheads="1"/>
            </p:cNvSpPr>
            <p:nvPr/>
          </p:nvSpPr>
          <p:spPr bwMode="auto">
            <a:xfrm>
              <a:off x="5143504" y="5357826"/>
              <a:ext cx="157163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900" dirty="0" err="1">
                  <a:latin typeface="Arial Unicode MS" pitchFamily="50" charset="-127"/>
                  <a:ea typeface="Arial Unicode MS" pitchFamily="50" charset="-127"/>
                  <a:cs typeface="Arial Unicode MS" pitchFamily="50" charset="-127"/>
                </a:rPr>
                <a:t>l_metatarsophangeal</a:t>
              </a:r>
              <a:endParaRPr lang="en-US" altLang="ko-KR" sz="9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endParaRPr>
            </a:p>
          </p:txBody>
        </p:sp>
        <p:cxnSp>
          <p:nvCxnSpPr>
            <p:cNvPr id="87" name="직선 화살표 연결선 86"/>
            <p:cNvCxnSpPr/>
            <p:nvPr/>
          </p:nvCxnSpPr>
          <p:spPr bwMode="auto">
            <a:xfrm rot="10800000" flipV="1">
              <a:off x="3286116" y="3429000"/>
              <a:ext cx="500066" cy="142876"/>
            </a:xfrm>
            <a:prstGeom prst="straightConnector1">
              <a:avLst/>
            </a:prstGeom>
            <a:ln w="158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split orient="vert"/>
  </p:transition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8016</TotalTime>
  <Words>55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 Unicode MS</vt:lpstr>
      <vt:lpstr>맑은 고딕</vt:lpstr>
      <vt:lpstr>Arial</vt:lpstr>
      <vt:lpstr>휴먼엑스포</vt:lpstr>
      <vt:lpstr>Times New Roman</vt:lpstr>
      <vt:lpstr>Office 테마</vt:lpstr>
      <vt:lpstr>Figure F.1 – Joint names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Roy Walmsley</cp:lastModifiedBy>
  <cp:revision>464</cp:revision>
  <dcterms:created xsi:type="dcterms:W3CDTF">2011-10-04T14:02:02Z</dcterms:created>
  <dcterms:modified xsi:type="dcterms:W3CDTF">2018-01-25T15:26:08Z</dcterms:modified>
</cp:coreProperties>
</file>