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6" r:id="rId4"/>
    <p:sldId id="261" r:id="rId5"/>
    <p:sldId id="263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C1D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263" autoAdjust="0"/>
    <p:restoredTop sz="94660"/>
  </p:normalViewPr>
  <p:slideViewPr>
    <p:cSldViewPr>
      <p:cViewPr>
        <p:scale>
          <a:sx n="80" d="100"/>
          <a:sy n="80" d="100"/>
        </p:scale>
        <p:origin x="-1584" y="-12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C284F5-788E-49C5-8338-454FA950CC03}" type="datetimeFigureOut">
              <a:rPr lang="ko-KR" altLang="en-US" smtClean="0"/>
              <a:pPr/>
              <a:t>2018-01-16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C937D7-E53A-4420-B1E8-71A99197D18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01097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2018-01-16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2018-01-16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2018-01-16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2018-01-16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2018-01-16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Hands and Feet</a:t>
            </a:r>
          </a:p>
          <a:p>
            <a:r>
              <a:rPr lang="en-US" altLang="ko-KR" dirty="0" smtClean="0"/>
              <a:t>Joint Names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직사각형 111"/>
          <p:cNvSpPr/>
          <p:nvPr/>
        </p:nvSpPr>
        <p:spPr>
          <a:xfrm>
            <a:off x="122998" y="869375"/>
            <a:ext cx="8898004" cy="5939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363" name="그룹 362"/>
          <p:cNvGrpSpPr/>
          <p:nvPr/>
        </p:nvGrpSpPr>
        <p:grpSpPr>
          <a:xfrm>
            <a:off x="2684023" y="1071546"/>
            <a:ext cx="3547398" cy="5572140"/>
            <a:chOff x="2684023" y="1071546"/>
            <a:chExt cx="3547398" cy="5572140"/>
          </a:xfrm>
        </p:grpSpPr>
        <p:grpSp>
          <p:nvGrpSpPr>
            <p:cNvPr id="364" name="그룹 209"/>
            <p:cNvGrpSpPr/>
            <p:nvPr/>
          </p:nvGrpSpPr>
          <p:grpSpPr>
            <a:xfrm flipH="1">
              <a:off x="2684023" y="1071546"/>
              <a:ext cx="3547398" cy="5572140"/>
              <a:chOff x="2928927" y="928670"/>
              <a:chExt cx="3547398" cy="5572140"/>
            </a:xfrm>
          </p:grpSpPr>
          <p:grpSp>
            <p:nvGrpSpPr>
              <p:cNvPr id="367" name="그룹 381"/>
              <p:cNvGrpSpPr/>
              <p:nvPr/>
            </p:nvGrpSpPr>
            <p:grpSpPr>
              <a:xfrm>
                <a:off x="2928927" y="928670"/>
                <a:ext cx="3547398" cy="5572140"/>
                <a:chOff x="2928927" y="928670"/>
                <a:chExt cx="3547398" cy="5572140"/>
              </a:xfrm>
            </p:grpSpPr>
            <p:grpSp>
              <p:nvGrpSpPr>
                <p:cNvPr id="376" name="그룹 378"/>
                <p:cNvGrpSpPr/>
                <p:nvPr/>
              </p:nvGrpSpPr>
              <p:grpSpPr>
                <a:xfrm>
                  <a:off x="2928927" y="928670"/>
                  <a:ext cx="3547398" cy="5572140"/>
                  <a:chOff x="3000365" y="428604"/>
                  <a:chExt cx="3547398" cy="5572140"/>
                </a:xfrm>
              </p:grpSpPr>
              <p:pic>
                <p:nvPicPr>
                  <p:cNvPr id="381" name="그림 380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000365" y="428604"/>
                    <a:ext cx="3547398" cy="5572140"/>
                  </a:xfrm>
                  <a:prstGeom prst="rect">
                    <a:avLst/>
                  </a:prstGeom>
                </p:spPr>
              </p:pic>
              <p:grpSp>
                <p:nvGrpSpPr>
                  <p:cNvPr id="382" name="그룹 118"/>
                  <p:cNvGrpSpPr/>
                  <p:nvPr/>
                </p:nvGrpSpPr>
                <p:grpSpPr>
                  <a:xfrm flipH="1">
                    <a:off x="3453791" y="716251"/>
                    <a:ext cx="2761291" cy="4627282"/>
                    <a:chOff x="1973068" y="865880"/>
                    <a:chExt cx="1999081" cy="4027222"/>
                  </a:xfrm>
                </p:grpSpPr>
                <p:cxnSp>
                  <p:nvCxnSpPr>
                    <p:cNvPr id="383" name="직선 연결선 382"/>
                    <p:cNvCxnSpPr>
                      <a:endCxn id="400" idx="1"/>
                    </p:cNvCxnSpPr>
                    <p:nvPr/>
                  </p:nvCxnSpPr>
                  <p:spPr>
                    <a:xfrm rot="5400000" flipH="1" flipV="1">
                      <a:off x="1823202" y="3431734"/>
                      <a:ext cx="442367" cy="142635"/>
                    </a:xfrm>
                    <a:prstGeom prst="line">
                      <a:avLst/>
                    </a:prstGeom>
                    <a:ln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384" name="그룹 214"/>
                    <p:cNvGrpSpPr/>
                    <p:nvPr/>
                  </p:nvGrpSpPr>
                  <p:grpSpPr>
                    <a:xfrm>
                      <a:off x="2106161" y="865880"/>
                      <a:ext cx="1865988" cy="4027222"/>
                      <a:chOff x="2106161" y="865880"/>
                      <a:chExt cx="1865988" cy="4027222"/>
                    </a:xfrm>
                  </p:grpSpPr>
                  <p:cxnSp>
                    <p:nvCxnSpPr>
                      <p:cNvPr id="385" name="직선 연결선 384"/>
                      <p:cNvCxnSpPr>
                        <a:stCxn id="421" idx="5"/>
                        <a:endCxn id="401" idx="2"/>
                      </p:cNvCxnSpPr>
                      <p:nvPr/>
                    </p:nvCxnSpPr>
                    <p:spPr>
                      <a:xfrm rot="5400000" flipH="1" flipV="1">
                        <a:off x="2933314" y="1224383"/>
                        <a:ext cx="221002" cy="425799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6" name="직선 연결선 385"/>
                      <p:cNvCxnSpPr>
                        <a:stCxn id="400" idx="4"/>
                        <a:endCxn id="402" idx="1"/>
                      </p:cNvCxnSpPr>
                      <p:nvPr/>
                    </p:nvCxnSpPr>
                    <p:spPr>
                      <a:xfrm rot="5400000" flipH="1" flipV="1">
                        <a:off x="1936229" y="2858314"/>
                        <a:ext cx="559206" cy="154186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7" name="직선 연결선 386"/>
                      <p:cNvCxnSpPr>
                        <a:stCxn id="415" idx="4"/>
                        <a:endCxn id="411" idx="0"/>
                      </p:cNvCxnSpPr>
                      <p:nvPr/>
                    </p:nvCxnSpPr>
                    <p:spPr>
                      <a:xfrm rot="5400000" flipH="1" flipV="1">
                        <a:off x="2179076" y="2528998"/>
                        <a:ext cx="1289500" cy="206873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8" name="직선 연결선 387"/>
                      <p:cNvCxnSpPr>
                        <a:stCxn id="416" idx="4"/>
                        <a:endCxn id="412" idx="0"/>
                      </p:cNvCxnSpPr>
                      <p:nvPr/>
                    </p:nvCxnSpPr>
                    <p:spPr>
                      <a:xfrm rot="5400000" flipH="1" flipV="1">
                        <a:off x="2534793" y="2652651"/>
                        <a:ext cx="1253853" cy="48269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9" name="직선 연결선 388"/>
                      <p:cNvCxnSpPr>
                        <a:stCxn id="417" idx="4"/>
                        <a:endCxn id="413" idx="0"/>
                      </p:cNvCxnSpPr>
                      <p:nvPr/>
                    </p:nvCxnSpPr>
                    <p:spPr>
                      <a:xfrm rot="16200000" flipV="1">
                        <a:off x="2904523" y="2554614"/>
                        <a:ext cx="1125361" cy="115850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0" name="직선 연결선 389"/>
                      <p:cNvCxnSpPr>
                        <a:stCxn id="419" idx="4"/>
                        <a:endCxn id="414" idx="7"/>
                      </p:cNvCxnSpPr>
                      <p:nvPr/>
                    </p:nvCxnSpPr>
                    <p:spPr>
                      <a:xfrm rot="16200000" flipV="1">
                        <a:off x="3302315" y="2472605"/>
                        <a:ext cx="927927" cy="183841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1" name="직선 연결선 390"/>
                      <p:cNvCxnSpPr>
                        <a:stCxn id="402" idx="5"/>
                        <a:endCxn id="410" idx="1"/>
                      </p:cNvCxnSpPr>
                      <p:nvPr/>
                    </p:nvCxnSpPr>
                    <p:spPr>
                      <a:xfrm rot="5400000" flipH="1" flipV="1">
                        <a:off x="2149974" y="2071767"/>
                        <a:ext cx="717677" cy="339625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2" name="직선 연결선 391"/>
                      <p:cNvCxnSpPr>
                        <a:stCxn id="410" idx="5"/>
                        <a:endCxn id="421" idx="1"/>
                      </p:cNvCxnSpPr>
                      <p:nvPr/>
                    </p:nvCxnSpPr>
                    <p:spPr>
                      <a:xfrm rot="5400000" flipH="1" flipV="1">
                        <a:off x="2642679" y="1685191"/>
                        <a:ext cx="224182" cy="60143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3" name="직선 연결선 392"/>
                      <p:cNvCxnSpPr>
                        <a:stCxn id="411" idx="4"/>
                      </p:cNvCxnSpPr>
                      <p:nvPr/>
                    </p:nvCxnSpPr>
                    <p:spPr>
                      <a:xfrm rot="5400000" flipH="1" flipV="1">
                        <a:off x="2833436" y="1766319"/>
                        <a:ext cx="236863" cy="49210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4" name="직선 연결선 393"/>
                      <p:cNvCxnSpPr>
                        <a:stCxn id="412" idx="5"/>
                        <a:endCxn id="422" idx="0"/>
                      </p:cNvCxnSpPr>
                      <p:nvPr/>
                    </p:nvCxnSpPr>
                    <p:spPr>
                      <a:xfrm rot="5400000" flipH="1" flipV="1">
                        <a:off x="3070139" y="1815567"/>
                        <a:ext cx="306186" cy="28683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5" name="직선 연결선 394"/>
                      <p:cNvCxnSpPr>
                        <a:stCxn id="413" idx="4"/>
                        <a:endCxn id="403" idx="0"/>
                      </p:cNvCxnSpPr>
                      <p:nvPr/>
                    </p:nvCxnSpPr>
                    <p:spPr>
                      <a:xfrm rot="5400000" flipH="1" flipV="1">
                        <a:off x="3291245" y="1811431"/>
                        <a:ext cx="278134" cy="42065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6" name="직선 연결선 395"/>
                      <p:cNvCxnSpPr>
                        <a:stCxn id="422" idx="4"/>
                        <a:endCxn id="401" idx="0"/>
                      </p:cNvCxnSpPr>
                      <p:nvPr/>
                    </p:nvCxnSpPr>
                    <p:spPr>
                      <a:xfrm rot="5400000" flipH="1" flipV="1">
                        <a:off x="3147162" y="1456357"/>
                        <a:ext cx="232541" cy="51719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7" name="직선 연결선 396"/>
                      <p:cNvCxnSpPr>
                        <a:stCxn id="403" idx="4"/>
                        <a:endCxn id="401" idx="7"/>
                      </p:cNvCxnSpPr>
                      <p:nvPr/>
                    </p:nvCxnSpPr>
                    <p:spPr>
                      <a:xfrm rot="16200000" flipV="1">
                        <a:off x="3251540" y="1415264"/>
                        <a:ext cx="260593" cy="139016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8" name="직선 연결선 397"/>
                      <p:cNvCxnSpPr>
                        <a:stCxn id="414" idx="3"/>
                        <a:endCxn id="403" idx="7"/>
                      </p:cNvCxnSpPr>
                      <p:nvPr/>
                    </p:nvCxnSpPr>
                    <p:spPr>
                      <a:xfrm rot="16200000" flipV="1">
                        <a:off x="3369708" y="1786599"/>
                        <a:ext cx="363249" cy="153904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9" name="직선 연결선 398"/>
                      <p:cNvCxnSpPr>
                        <a:stCxn id="401" idx="4"/>
                      </p:cNvCxnSpPr>
                      <p:nvPr/>
                    </p:nvCxnSpPr>
                    <p:spPr>
                      <a:xfrm rot="5400000" flipH="1" flipV="1">
                        <a:off x="3092024" y="1063148"/>
                        <a:ext cx="421737" cy="27201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00" name="타원 399"/>
                      <p:cNvSpPr/>
                      <p:nvPr/>
                    </p:nvSpPr>
                    <p:spPr>
                      <a:xfrm rot="10800000" flipH="1">
                        <a:off x="2106161" y="3215010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01" name="타원 400"/>
                      <p:cNvSpPr>
                        <a:spLocks/>
                      </p:cNvSpPr>
                      <p:nvPr/>
                    </p:nvSpPr>
                    <p:spPr>
                      <a:xfrm rot="10800000" flipH="1">
                        <a:off x="3256714" y="1287617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02" name="타원 401"/>
                      <p:cNvSpPr/>
                      <p:nvPr/>
                    </p:nvSpPr>
                    <p:spPr>
                      <a:xfrm rot="10800000" flipH="1">
                        <a:off x="2283384" y="2588946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03" name="타원 402"/>
                      <p:cNvSpPr>
                        <a:spLocks/>
                      </p:cNvSpPr>
                      <p:nvPr/>
                    </p:nvSpPr>
                    <p:spPr>
                      <a:xfrm rot="10800000" flipH="1">
                        <a:off x="3418766" y="1615068"/>
                        <a:ext cx="65157" cy="78329"/>
                      </a:xfrm>
                      <a:prstGeom prst="ellipse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04" name="타원 403"/>
                      <p:cNvSpPr/>
                      <p:nvPr/>
                    </p:nvSpPr>
                    <p:spPr>
                      <a:xfrm rot="10800000" flipH="1">
                        <a:off x="2632641" y="4631616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05" name="타원 404"/>
                      <p:cNvSpPr/>
                      <p:nvPr/>
                    </p:nvSpPr>
                    <p:spPr>
                      <a:xfrm rot="10800000" flipH="1">
                        <a:off x="3128119" y="4814773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06" name="타원 405"/>
                      <p:cNvSpPr/>
                      <p:nvPr/>
                    </p:nvSpPr>
                    <p:spPr>
                      <a:xfrm rot="10800000" flipH="1">
                        <a:off x="3516108" y="4636249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07" name="타원 406"/>
                      <p:cNvSpPr/>
                      <p:nvPr/>
                    </p:nvSpPr>
                    <p:spPr>
                      <a:xfrm rot="10800000" flipH="1">
                        <a:off x="2645414" y="4085446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08" name="타원 407"/>
                      <p:cNvSpPr/>
                      <p:nvPr/>
                    </p:nvSpPr>
                    <p:spPr>
                      <a:xfrm rot="10800000" flipH="1">
                        <a:off x="3123199" y="4234634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09" name="타원 408"/>
                      <p:cNvSpPr/>
                      <p:nvPr/>
                    </p:nvSpPr>
                    <p:spPr>
                      <a:xfrm rot="10800000" flipH="1">
                        <a:off x="3516105" y="4061226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10" name="타원 409"/>
                      <p:cNvSpPr/>
                      <p:nvPr/>
                    </p:nvSpPr>
                    <p:spPr>
                      <a:xfrm rot="10800000" flipH="1">
                        <a:off x="2669083" y="1815882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11" name="타원 410"/>
                      <p:cNvSpPr/>
                      <p:nvPr/>
                    </p:nvSpPr>
                    <p:spPr>
                      <a:xfrm rot="10800000" flipH="1">
                        <a:off x="2894684" y="1909356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12" name="타원 411"/>
                      <p:cNvSpPr/>
                      <p:nvPr/>
                    </p:nvSpPr>
                    <p:spPr>
                      <a:xfrm rot="10800000" flipH="1">
                        <a:off x="3153276" y="1971530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13" name="타원 412"/>
                      <p:cNvSpPr/>
                      <p:nvPr/>
                    </p:nvSpPr>
                    <p:spPr>
                      <a:xfrm rot="10800000" flipH="1">
                        <a:off x="3376700" y="1971530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14" name="타원 413"/>
                      <p:cNvSpPr/>
                      <p:nvPr/>
                    </p:nvSpPr>
                    <p:spPr>
                      <a:xfrm rot="10800000" flipH="1">
                        <a:off x="3618743" y="2033704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15" name="타원 414"/>
                      <p:cNvSpPr/>
                      <p:nvPr/>
                    </p:nvSpPr>
                    <p:spPr>
                      <a:xfrm rot="10800000" flipH="1">
                        <a:off x="2687812" y="3277184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16" name="타원 415"/>
                      <p:cNvSpPr/>
                      <p:nvPr/>
                    </p:nvSpPr>
                    <p:spPr>
                      <a:xfrm rot="10800000" flipH="1">
                        <a:off x="3105008" y="3303712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17" name="타원 416"/>
                      <p:cNvSpPr/>
                      <p:nvPr/>
                    </p:nvSpPr>
                    <p:spPr>
                      <a:xfrm rot="10800000" flipH="1">
                        <a:off x="3492551" y="3175219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18" name="타원 417"/>
                      <p:cNvSpPr/>
                      <p:nvPr/>
                    </p:nvSpPr>
                    <p:spPr>
                      <a:xfrm rot="10800000" flipH="1">
                        <a:off x="3901474" y="4343082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19" name="타원 418"/>
                      <p:cNvSpPr/>
                      <p:nvPr/>
                    </p:nvSpPr>
                    <p:spPr>
                      <a:xfrm rot="10800000" flipH="1">
                        <a:off x="3825621" y="3028488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20" name="타원 419"/>
                      <p:cNvSpPr/>
                      <p:nvPr/>
                    </p:nvSpPr>
                    <p:spPr>
                      <a:xfrm rot="10800000" flipH="1">
                        <a:off x="3906992" y="3872396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21" name="타원 420"/>
                      <p:cNvSpPr>
                        <a:spLocks/>
                      </p:cNvSpPr>
                      <p:nvPr/>
                    </p:nvSpPr>
                    <p:spPr>
                      <a:xfrm rot="10800000" flipH="1">
                        <a:off x="2775300" y="1536313"/>
                        <a:ext cx="65157" cy="78329"/>
                      </a:xfrm>
                      <a:prstGeom prst="ellipse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422" name="타원 421"/>
                      <p:cNvSpPr>
                        <a:spLocks/>
                      </p:cNvSpPr>
                      <p:nvPr/>
                    </p:nvSpPr>
                    <p:spPr>
                      <a:xfrm rot="10800000" flipH="1">
                        <a:off x="3204995" y="1598487"/>
                        <a:ext cx="65157" cy="78329"/>
                      </a:xfrm>
                      <a:prstGeom prst="ellipse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</p:grpSp>
              </p:grpSp>
            </p:grpSp>
            <p:cxnSp>
              <p:nvCxnSpPr>
                <p:cNvPr id="377" name="직선 연결선 376"/>
                <p:cNvCxnSpPr>
                  <a:stCxn id="420" idx="4"/>
                  <a:endCxn id="419" idx="0"/>
                </p:cNvCxnSpPr>
                <p:nvPr/>
              </p:nvCxnSpPr>
              <p:spPr>
                <a:xfrm rot="5400000" flipH="1" flipV="1">
                  <a:off x="3043715" y="4174786"/>
                  <a:ext cx="879651" cy="112396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8" name="직선 연결선 377"/>
                <p:cNvCxnSpPr>
                  <a:stCxn id="409" idx="4"/>
                  <a:endCxn id="417" idx="0"/>
                </p:cNvCxnSpPr>
                <p:nvPr/>
              </p:nvCxnSpPr>
              <p:spPr>
                <a:xfrm rot="5400000" flipH="1" flipV="1">
                  <a:off x="3519524" y="4407496"/>
                  <a:ext cx="928023" cy="32536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9" name="직선 연결선 378"/>
                <p:cNvCxnSpPr>
                  <a:stCxn id="408" idx="4"/>
                  <a:endCxn id="416" idx="0"/>
                </p:cNvCxnSpPr>
                <p:nvPr/>
              </p:nvCxnSpPr>
              <p:spPr>
                <a:xfrm rot="5400000" flipH="1" flipV="1">
                  <a:off x="4032731" y="4584643"/>
                  <a:ext cx="979631" cy="25127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0" name="직선 연결선 379"/>
                <p:cNvCxnSpPr>
                  <a:stCxn id="407" idx="4"/>
                  <a:endCxn id="415" idx="0"/>
                </p:cNvCxnSpPr>
                <p:nvPr/>
              </p:nvCxnSpPr>
              <p:spPr>
                <a:xfrm rot="16200000" flipV="1">
                  <a:off x="4721311" y="4466975"/>
                  <a:ext cx="838694" cy="58564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8" name="직선 연결선 367"/>
              <p:cNvCxnSpPr>
                <a:stCxn id="418" idx="4"/>
                <a:endCxn id="420" idx="0"/>
              </p:cNvCxnSpPr>
              <p:nvPr/>
            </p:nvCxnSpPr>
            <p:spPr>
              <a:xfrm rot="16200000" flipV="1">
                <a:off x="3205744" y="4982408"/>
                <a:ext cx="450819" cy="7622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직선 연결선 368"/>
              <p:cNvCxnSpPr>
                <a:endCxn id="418" idx="0"/>
              </p:cNvCxnSpPr>
              <p:nvPr/>
            </p:nvCxnSpPr>
            <p:spPr>
              <a:xfrm rot="5400000" flipH="1" flipV="1">
                <a:off x="3239572" y="5491048"/>
                <a:ext cx="384812" cy="5972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직선 연결선 369"/>
              <p:cNvCxnSpPr>
                <a:stCxn id="406" idx="4"/>
                <a:endCxn id="409" idx="0"/>
              </p:cNvCxnSpPr>
              <p:nvPr/>
            </p:nvCxnSpPr>
            <p:spPr>
              <a:xfrm rot="5400000" flipH="1" flipV="1">
                <a:off x="3681914" y="5263124"/>
                <a:ext cx="570702" cy="4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직선 연결선 370"/>
              <p:cNvCxnSpPr>
                <a:endCxn id="406" idx="0"/>
              </p:cNvCxnSpPr>
              <p:nvPr/>
            </p:nvCxnSpPr>
            <p:spPr>
              <a:xfrm rot="5400000" flipH="1" flipV="1">
                <a:off x="3731297" y="5860057"/>
                <a:ext cx="457546" cy="14386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직선 연결선 371"/>
              <p:cNvCxnSpPr>
                <a:endCxn id="405" idx="0"/>
              </p:cNvCxnSpPr>
              <p:nvPr/>
            </p:nvCxnSpPr>
            <p:spPr>
              <a:xfrm rot="5400000" flipH="1" flipV="1">
                <a:off x="4242315" y="6078037"/>
                <a:ext cx="495305" cy="26437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직선 연결선 372"/>
              <p:cNvCxnSpPr>
                <a:stCxn id="405" idx="4"/>
                <a:endCxn id="408" idx="0"/>
              </p:cNvCxnSpPr>
              <p:nvPr/>
            </p:nvCxnSpPr>
            <p:spPr>
              <a:xfrm rot="5400000" flipH="1" flipV="1">
                <a:off x="4218294" y="5461914"/>
                <a:ext cx="576581" cy="6796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직선 연결선 373"/>
              <p:cNvCxnSpPr>
                <a:endCxn id="404" idx="0"/>
              </p:cNvCxnSpPr>
              <p:nvPr/>
            </p:nvCxnSpPr>
            <p:spPr>
              <a:xfrm rot="16200000" flipV="1">
                <a:off x="4991260" y="5829476"/>
                <a:ext cx="405718" cy="13073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직선 연결선 374"/>
              <p:cNvCxnSpPr>
                <a:stCxn id="404" idx="4"/>
                <a:endCxn id="407" idx="0"/>
              </p:cNvCxnSpPr>
              <p:nvPr/>
            </p:nvCxnSpPr>
            <p:spPr>
              <a:xfrm rot="16200000" flipV="1">
                <a:off x="4909986" y="5265558"/>
                <a:ext cx="537550" cy="17642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5" name="타원 364"/>
            <p:cNvSpPr>
              <a:spLocks/>
            </p:cNvSpPr>
            <p:nvPr/>
          </p:nvSpPr>
          <p:spPr>
            <a:xfrm rot="10800000" flipH="1">
              <a:off x="4357686" y="2195991"/>
              <a:ext cx="90000" cy="9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cxnSp>
          <p:nvCxnSpPr>
            <p:cNvPr id="366" name="직선 연결선 365"/>
            <p:cNvCxnSpPr>
              <a:stCxn id="365" idx="5"/>
            </p:cNvCxnSpPr>
            <p:nvPr/>
          </p:nvCxnSpPr>
          <p:spPr>
            <a:xfrm rot="5400000" flipH="1" flipV="1">
              <a:off x="4474442" y="1880653"/>
              <a:ext cx="288582" cy="36845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3" name="TextBox 342"/>
          <p:cNvSpPr txBox="1"/>
          <p:nvPr/>
        </p:nvSpPr>
        <p:spPr>
          <a:xfrm>
            <a:off x="500034" y="500042"/>
            <a:ext cx="3833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Joint names of </a:t>
            </a:r>
            <a:r>
              <a:rPr lang="en-US" altLang="ko-KR" b="1" dirty="0" smtClean="0"/>
              <a:t>LOA-4 </a:t>
            </a:r>
            <a:r>
              <a:rPr lang="en-US" altLang="ko-KR" b="1" dirty="0" smtClean="0"/>
              <a:t>(left hand</a:t>
            </a:r>
            <a:r>
              <a:rPr lang="en-US" altLang="ko-KR" b="1" dirty="0" smtClean="0"/>
              <a:t>)</a:t>
            </a:r>
            <a:endParaRPr lang="ko-KR" altLang="en-US" b="1" dirty="0"/>
          </a:p>
        </p:txBody>
      </p:sp>
      <p:sp>
        <p:nvSpPr>
          <p:cNvPr id="240" name="직사각형 239"/>
          <p:cNvSpPr/>
          <p:nvPr/>
        </p:nvSpPr>
        <p:spPr>
          <a:xfrm>
            <a:off x="5500694" y="1071546"/>
            <a:ext cx="12080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 smtClean="0"/>
              <a:t>l_radiocarpal</a:t>
            </a:r>
            <a:endParaRPr lang="ko-KR" altLang="en-US" sz="1400" dirty="0"/>
          </a:p>
        </p:txBody>
      </p:sp>
      <p:sp>
        <p:nvSpPr>
          <p:cNvPr id="241" name="직사각형 240"/>
          <p:cNvSpPr/>
          <p:nvPr/>
        </p:nvSpPr>
        <p:spPr>
          <a:xfrm>
            <a:off x="2571736" y="1500174"/>
            <a:ext cx="12785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l_midcarpal_1</a:t>
            </a:r>
            <a:endParaRPr lang="ko-KR" altLang="en-US" sz="1400" dirty="0"/>
          </a:p>
        </p:txBody>
      </p:sp>
      <p:sp>
        <p:nvSpPr>
          <p:cNvPr id="242" name="직사각형 241"/>
          <p:cNvSpPr/>
          <p:nvPr/>
        </p:nvSpPr>
        <p:spPr>
          <a:xfrm>
            <a:off x="5684419" y="1357298"/>
            <a:ext cx="13410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l_midcarpal_3 </a:t>
            </a:r>
            <a:endParaRPr lang="ko-KR" altLang="en-US" sz="1400" dirty="0"/>
          </a:p>
        </p:txBody>
      </p:sp>
      <p:sp>
        <p:nvSpPr>
          <p:cNvPr id="243" name="직사각형 242"/>
          <p:cNvSpPr/>
          <p:nvPr/>
        </p:nvSpPr>
        <p:spPr>
          <a:xfrm>
            <a:off x="5684419" y="1643050"/>
            <a:ext cx="15174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l_midcarpal_4_5 </a:t>
            </a:r>
            <a:endParaRPr lang="ko-KR" altLang="en-US" sz="1400" dirty="0"/>
          </a:p>
        </p:txBody>
      </p:sp>
      <p:sp>
        <p:nvSpPr>
          <p:cNvPr id="244" name="직사각형 243"/>
          <p:cNvSpPr/>
          <p:nvPr/>
        </p:nvSpPr>
        <p:spPr>
          <a:xfrm>
            <a:off x="738043" y="2071678"/>
            <a:ext cx="19687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smtClean="0"/>
              <a:t>l_carpometacarpal_1</a:t>
            </a:r>
            <a:endParaRPr lang="ko-KR" altLang="en-US" sz="1400" dirty="0"/>
          </a:p>
        </p:txBody>
      </p:sp>
      <p:sp>
        <p:nvSpPr>
          <p:cNvPr id="245" name="직사각형 244"/>
          <p:cNvSpPr/>
          <p:nvPr/>
        </p:nvSpPr>
        <p:spPr>
          <a:xfrm>
            <a:off x="231429" y="3214686"/>
            <a:ext cx="22381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l_metacarpophalangeal_1</a:t>
            </a:r>
            <a:endParaRPr lang="ko-KR" altLang="en-US" sz="1400" dirty="0"/>
          </a:p>
        </p:txBody>
      </p:sp>
      <p:sp>
        <p:nvSpPr>
          <p:cNvPr id="246" name="직사각형 245"/>
          <p:cNvSpPr/>
          <p:nvPr/>
        </p:nvSpPr>
        <p:spPr>
          <a:xfrm>
            <a:off x="166539" y="3571876"/>
            <a:ext cx="23030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l_carpal_interphalangeal_1</a:t>
            </a:r>
            <a:endParaRPr lang="ko-KR" altLang="en-US" sz="1400" dirty="0"/>
          </a:p>
        </p:txBody>
      </p:sp>
      <p:cxnSp>
        <p:nvCxnSpPr>
          <p:cNvPr id="247" name="직선 연결선 246"/>
          <p:cNvCxnSpPr>
            <a:stCxn id="244" idx="3"/>
            <a:endCxn id="332" idx="3"/>
          </p:cNvCxnSpPr>
          <p:nvPr/>
        </p:nvCxnSpPr>
        <p:spPr>
          <a:xfrm>
            <a:off x="2706795" y="2225567"/>
            <a:ext cx="1284480" cy="2383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직선 연결선 247"/>
          <p:cNvCxnSpPr>
            <a:stCxn id="245" idx="3"/>
            <a:endCxn id="324" idx="3"/>
          </p:cNvCxnSpPr>
          <p:nvPr/>
        </p:nvCxnSpPr>
        <p:spPr>
          <a:xfrm flipV="1">
            <a:off x="2469542" y="3352177"/>
            <a:ext cx="988974" cy="163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직선 연결선 248"/>
          <p:cNvCxnSpPr>
            <a:stCxn id="246" idx="3"/>
            <a:endCxn id="322" idx="3"/>
          </p:cNvCxnSpPr>
          <p:nvPr/>
        </p:nvCxnSpPr>
        <p:spPr>
          <a:xfrm>
            <a:off x="2469542" y="3725765"/>
            <a:ext cx="744179" cy="3457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직사각형 249"/>
          <p:cNvSpPr/>
          <p:nvPr/>
        </p:nvSpPr>
        <p:spPr>
          <a:xfrm>
            <a:off x="809481" y="2413628"/>
            <a:ext cx="18973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smtClean="0"/>
              <a:t>l_carpometacarpal_2</a:t>
            </a:r>
            <a:endParaRPr lang="ko-KR" altLang="en-US" sz="1400" dirty="0"/>
          </a:p>
        </p:txBody>
      </p:sp>
      <p:sp>
        <p:nvSpPr>
          <p:cNvPr id="251" name="직사각형 250"/>
          <p:cNvSpPr/>
          <p:nvPr/>
        </p:nvSpPr>
        <p:spPr>
          <a:xfrm>
            <a:off x="237977" y="4071942"/>
            <a:ext cx="23006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smtClean="0"/>
              <a:t>l_metacarpophalangeal_2</a:t>
            </a:r>
            <a:endParaRPr lang="ko-KR" altLang="en-US" sz="1400" dirty="0"/>
          </a:p>
        </p:txBody>
      </p:sp>
      <p:sp>
        <p:nvSpPr>
          <p:cNvPr id="252" name="직사각형 251"/>
          <p:cNvSpPr/>
          <p:nvPr/>
        </p:nvSpPr>
        <p:spPr>
          <a:xfrm>
            <a:off x="665581" y="5857892"/>
            <a:ext cx="28111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l_carpal_distal_interphalangeal_2</a:t>
            </a:r>
            <a:endParaRPr lang="ko-KR" altLang="en-US" sz="1400" dirty="0"/>
          </a:p>
        </p:txBody>
      </p:sp>
      <p:sp>
        <p:nvSpPr>
          <p:cNvPr id="253" name="직사각형 252"/>
          <p:cNvSpPr/>
          <p:nvPr/>
        </p:nvSpPr>
        <p:spPr>
          <a:xfrm>
            <a:off x="166539" y="4857760"/>
            <a:ext cx="30787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l_carpal_proximal_interphalangeal_2</a:t>
            </a:r>
            <a:endParaRPr lang="ko-KR" altLang="en-US" sz="1400" dirty="0"/>
          </a:p>
        </p:txBody>
      </p:sp>
      <p:cxnSp>
        <p:nvCxnSpPr>
          <p:cNvPr id="254" name="직선 연결선 253"/>
          <p:cNvCxnSpPr>
            <a:stCxn id="250" idx="3"/>
            <a:endCxn id="333" idx="2"/>
          </p:cNvCxnSpPr>
          <p:nvPr/>
        </p:nvCxnSpPr>
        <p:spPr>
          <a:xfrm>
            <a:off x="2706795" y="2567517"/>
            <a:ext cx="1582918" cy="356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직선 연결선 254"/>
          <p:cNvCxnSpPr>
            <a:stCxn id="251" idx="3"/>
            <a:endCxn id="337" idx="2"/>
          </p:cNvCxnSpPr>
          <p:nvPr/>
        </p:nvCxnSpPr>
        <p:spPr>
          <a:xfrm flipV="1">
            <a:off x="2538607" y="4174782"/>
            <a:ext cx="1465358" cy="510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직선 연결선 255"/>
          <p:cNvCxnSpPr>
            <a:stCxn id="253" idx="3"/>
            <a:endCxn id="329" idx="2"/>
          </p:cNvCxnSpPr>
          <p:nvPr/>
        </p:nvCxnSpPr>
        <p:spPr>
          <a:xfrm>
            <a:off x="3245267" y="5011649"/>
            <a:ext cx="700134" cy="918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직선 연결선 256"/>
          <p:cNvCxnSpPr>
            <a:stCxn id="252" idx="3"/>
            <a:endCxn id="326" idx="2"/>
          </p:cNvCxnSpPr>
          <p:nvPr/>
        </p:nvCxnSpPr>
        <p:spPr>
          <a:xfrm flipV="1">
            <a:off x="3476735" y="5731025"/>
            <a:ext cx="451023" cy="2807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8" name="직사각형 257"/>
          <p:cNvSpPr/>
          <p:nvPr/>
        </p:nvSpPr>
        <p:spPr>
          <a:xfrm>
            <a:off x="300494" y="4429132"/>
            <a:ext cx="22381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smtClean="0"/>
              <a:t>l_metacarpophalangeal_3</a:t>
            </a:r>
            <a:endParaRPr lang="ko-KR" altLang="en-US" sz="1400" dirty="0"/>
          </a:p>
        </p:txBody>
      </p:sp>
      <p:sp>
        <p:nvSpPr>
          <p:cNvPr id="259" name="직사각형 258"/>
          <p:cNvSpPr/>
          <p:nvPr/>
        </p:nvSpPr>
        <p:spPr>
          <a:xfrm>
            <a:off x="665581" y="6286520"/>
            <a:ext cx="28111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l_carpal_distal_interphalangeal_3</a:t>
            </a:r>
            <a:endParaRPr lang="ko-KR" altLang="en-US" sz="1400" dirty="0"/>
          </a:p>
        </p:txBody>
      </p:sp>
      <p:sp>
        <p:nvSpPr>
          <p:cNvPr id="260" name="직사각형 259"/>
          <p:cNvSpPr/>
          <p:nvPr/>
        </p:nvSpPr>
        <p:spPr>
          <a:xfrm>
            <a:off x="166539" y="5264363"/>
            <a:ext cx="30787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l_carpal_proximal_interphalangeal_3</a:t>
            </a:r>
            <a:endParaRPr lang="ko-KR" altLang="en-US" sz="1400" dirty="0"/>
          </a:p>
        </p:txBody>
      </p:sp>
      <p:sp>
        <p:nvSpPr>
          <p:cNvPr id="261" name="직사각형 260"/>
          <p:cNvSpPr/>
          <p:nvPr/>
        </p:nvSpPr>
        <p:spPr>
          <a:xfrm>
            <a:off x="809481" y="2764033"/>
            <a:ext cx="18973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smtClean="0"/>
              <a:t>l_carpometacarpal_3</a:t>
            </a:r>
            <a:endParaRPr lang="ko-KR" altLang="en-US" sz="1400" dirty="0"/>
          </a:p>
        </p:txBody>
      </p:sp>
      <p:cxnSp>
        <p:nvCxnSpPr>
          <p:cNvPr id="262" name="직선 연결선 261"/>
          <p:cNvCxnSpPr>
            <a:stCxn id="241" idx="3"/>
            <a:endCxn id="347" idx="3"/>
          </p:cNvCxnSpPr>
          <p:nvPr/>
        </p:nvCxnSpPr>
        <p:spPr>
          <a:xfrm>
            <a:off x="3850291" y="1654063"/>
            <a:ext cx="287699" cy="4886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직선 연결선 262"/>
          <p:cNvCxnSpPr>
            <a:stCxn id="261" idx="3"/>
            <a:endCxn id="334" idx="2"/>
          </p:cNvCxnSpPr>
          <p:nvPr/>
        </p:nvCxnSpPr>
        <p:spPr>
          <a:xfrm flipV="1">
            <a:off x="2706795" y="2674585"/>
            <a:ext cx="1940106" cy="2433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직선 연결선 263"/>
          <p:cNvCxnSpPr>
            <a:stCxn id="260" idx="3"/>
            <a:endCxn id="330" idx="2"/>
          </p:cNvCxnSpPr>
          <p:nvPr/>
        </p:nvCxnSpPr>
        <p:spPr>
          <a:xfrm flipV="1">
            <a:off x="3245267" y="5274893"/>
            <a:ext cx="1360089" cy="1433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직선 연결선 264"/>
          <p:cNvCxnSpPr>
            <a:stCxn id="259" idx="3"/>
            <a:endCxn id="327" idx="2"/>
          </p:cNvCxnSpPr>
          <p:nvPr/>
        </p:nvCxnSpPr>
        <p:spPr>
          <a:xfrm flipV="1">
            <a:off x="3476735" y="5941473"/>
            <a:ext cx="1135417" cy="4989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직선 연결선 265"/>
          <p:cNvCxnSpPr>
            <a:stCxn id="258" idx="3"/>
            <a:endCxn id="338" idx="2"/>
          </p:cNvCxnSpPr>
          <p:nvPr/>
        </p:nvCxnSpPr>
        <p:spPr>
          <a:xfrm flipV="1">
            <a:off x="2538607" y="4205263"/>
            <a:ext cx="2041623" cy="3777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7" name="직사각형 266"/>
          <p:cNvSpPr/>
          <p:nvPr/>
        </p:nvSpPr>
        <p:spPr>
          <a:xfrm>
            <a:off x="5970171" y="2143116"/>
            <a:ext cx="18347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smtClean="0"/>
              <a:t>l_carpometacarpal_4</a:t>
            </a:r>
            <a:endParaRPr lang="ko-KR" altLang="en-US" sz="1400" dirty="0"/>
          </a:p>
        </p:txBody>
      </p:sp>
      <p:sp>
        <p:nvSpPr>
          <p:cNvPr id="268" name="직사각형 267"/>
          <p:cNvSpPr/>
          <p:nvPr/>
        </p:nvSpPr>
        <p:spPr>
          <a:xfrm>
            <a:off x="5970171" y="2428868"/>
            <a:ext cx="18347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smtClean="0"/>
              <a:t>l_carpometacarpal_5</a:t>
            </a:r>
            <a:endParaRPr lang="ko-KR" altLang="en-US" sz="1400" dirty="0"/>
          </a:p>
        </p:txBody>
      </p:sp>
      <p:cxnSp>
        <p:nvCxnSpPr>
          <p:cNvPr id="269" name="직선 연결선 268"/>
          <p:cNvCxnSpPr>
            <a:stCxn id="335" idx="5"/>
          </p:cNvCxnSpPr>
          <p:nvPr/>
        </p:nvCxnSpPr>
        <p:spPr>
          <a:xfrm rot="5400000" flipH="1" flipV="1">
            <a:off x="5322866" y="1995460"/>
            <a:ext cx="356772" cy="9378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직선 연결선 269"/>
          <p:cNvCxnSpPr>
            <a:stCxn id="336" idx="6"/>
            <a:endCxn id="268" idx="1"/>
          </p:cNvCxnSpPr>
          <p:nvPr/>
        </p:nvCxnSpPr>
        <p:spPr>
          <a:xfrm flipV="1">
            <a:off x="5379842" y="2582757"/>
            <a:ext cx="590329" cy="1632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1" name="직사각형 270"/>
          <p:cNvSpPr/>
          <p:nvPr/>
        </p:nvSpPr>
        <p:spPr>
          <a:xfrm>
            <a:off x="5827295" y="2857496"/>
            <a:ext cx="22381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smtClean="0"/>
              <a:t>l_metacarpophalangeal_4</a:t>
            </a:r>
            <a:endParaRPr lang="ko-KR" altLang="en-US" sz="1400" dirty="0"/>
          </a:p>
        </p:txBody>
      </p:sp>
      <p:sp>
        <p:nvSpPr>
          <p:cNvPr id="272" name="직사각형 271"/>
          <p:cNvSpPr/>
          <p:nvPr/>
        </p:nvSpPr>
        <p:spPr>
          <a:xfrm>
            <a:off x="5946636" y="3192661"/>
            <a:ext cx="22381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smtClean="0"/>
              <a:t>l_metacarpophalangeal_5</a:t>
            </a:r>
            <a:endParaRPr lang="ko-KR" altLang="en-US" sz="1400" dirty="0"/>
          </a:p>
        </p:txBody>
      </p:sp>
      <p:cxnSp>
        <p:nvCxnSpPr>
          <p:cNvPr id="273" name="직선 연결선 272"/>
          <p:cNvCxnSpPr>
            <a:stCxn id="339" idx="4"/>
            <a:endCxn id="271" idx="1"/>
          </p:cNvCxnSpPr>
          <p:nvPr/>
        </p:nvCxnSpPr>
        <p:spPr>
          <a:xfrm rot="5400000" flipH="1" flipV="1">
            <a:off x="4993295" y="3178625"/>
            <a:ext cx="1001240" cy="6667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직선 연결선 273"/>
          <p:cNvCxnSpPr>
            <a:stCxn id="341" idx="5"/>
            <a:endCxn id="272" idx="1"/>
          </p:cNvCxnSpPr>
          <p:nvPr/>
        </p:nvCxnSpPr>
        <p:spPr>
          <a:xfrm rot="5400000" flipH="1" flipV="1">
            <a:off x="5544197" y="3454773"/>
            <a:ext cx="510661" cy="2942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5" name="직사각형 274"/>
          <p:cNvSpPr/>
          <p:nvPr/>
        </p:nvSpPr>
        <p:spPr>
          <a:xfrm>
            <a:off x="5898733" y="3857628"/>
            <a:ext cx="30787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l_carpal_proximal_interphalangeal_4</a:t>
            </a:r>
            <a:endParaRPr lang="ko-KR" altLang="en-US" sz="1400" dirty="0"/>
          </a:p>
        </p:txBody>
      </p:sp>
      <p:sp>
        <p:nvSpPr>
          <p:cNvPr id="276" name="직사각형 275"/>
          <p:cNvSpPr/>
          <p:nvPr/>
        </p:nvSpPr>
        <p:spPr>
          <a:xfrm>
            <a:off x="5898733" y="4214818"/>
            <a:ext cx="30787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l_carpal_proximal_interphalangeal_5</a:t>
            </a:r>
            <a:endParaRPr lang="ko-KR" altLang="en-US" sz="1400" dirty="0"/>
          </a:p>
        </p:txBody>
      </p:sp>
      <p:cxnSp>
        <p:nvCxnSpPr>
          <p:cNvPr id="277" name="직선 연결선 276"/>
          <p:cNvCxnSpPr>
            <a:stCxn id="331" idx="4"/>
            <a:endCxn id="275" idx="1"/>
          </p:cNvCxnSpPr>
          <p:nvPr/>
        </p:nvCxnSpPr>
        <p:spPr>
          <a:xfrm rot="5400000" flipH="1" flipV="1">
            <a:off x="5036336" y="4168251"/>
            <a:ext cx="1019130" cy="7056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직선 연결선 277"/>
          <p:cNvCxnSpPr>
            <a:stCxn id="342" idx="4"/>
            <a:endCxn id="276" idx="1"/>
          </p:cNvCxnSpPr>
          <p:nvPr/>
        </p:nvCxnSpPr>
        <p:spPr>
          <a:xfrm rot="5400000" flipH="1" flipV="1">
            <a:off x="5593377" y="4508325"/>
            <a:ext cx="444974" cy="1657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9" name="직사각형 278"/>
          <p:cNvSpPr/>
          <p:nvPr/>
        </p:nvSpPr>
        <p:spPr>
          <a:xfrm>
            <a:off x="6041609" y="5929330"/>
            <a:ext cx="28111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l_carpal_distal_interphalangeal_4</a:t>
            </a:r>
            <a:endParaRPr lang="ko-KR" altLang="en-US" sz="1400" dirty="0"/>
          </a:p>
        </p:txBody>
      </p:sp>
      <p:sp>
        <p:nvSpPr>
          <p:cNvPr id="280" name="직사각형 279"/>
          <p:cNvSpPr/>
          <p:nvPr/>
        </p:nvSpPr>
        <p:spPr>
          <a:xfrm>
            <a:off x="6041609" y="5286388"/>
            <a:ext cx="28111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l_carpal_distal_interphalangeal_5</a:t>
            </a:r>
            <a:endParaRPr lang="ko-KR" altLang="en-US" sz="1400" dirty="0"/>
          </a:p>
        </p:txBody>
      </p:sp>
      <p:cxnSp>
        <p:nvCxnSpPr>
          <p:cNvPr id="281" name="직선 연결선 280"/>
          <p:cNvCxnSpPr>
            <a:stCxn id="340" idx="6"/>
            <a:endCxn id="280" idx="1"/>
          </p:cNvCxnSpPr>
          <p:nvPr/>
        </p:nvCxnSpPr>
        <p:spPr>
          <a:xfrm>
            <a:off x="5770373" y="5399500"/>
            <a:ext cx="271236" cy="407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직선 연결선 281"/>
          <p:cNvCxnSpPr>
            <a:stCxn id="328" idx="6"/>
            <a:endCxn id="279" idx="1"/>
          </p:cNvCxnSpPr>
          <p:nvPr/>
        </p:nvCxnSpPr>
        <p:spPr>
          <a:xfrm>
            <a:off x="5238074" y="5736349"/>
            <a:ext cx="803535" cy="3468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직선 연결선 283"/>
          <p:cNvCxnSpPr>
            <a:stCxn id="323" idx="5"/>
            <a:endCxn id="240" idx="1"/>
          </p:cNvCxnSpPr>
          <p:nvPr/>
        </p:nvCxnSpPr>
        <p:spPr>
          <a:xfrm rot="5400000" flipH="1" flipV="1">
            <a:off x="4867889" y="1224144"/>
            <a:ext cx="631514" cy="6340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직선 연결선 284"/>
          <p:cNvCxnSpPr>
            <a:stCxn id="348" idx="5"/>
            <a:endCxn id="242" idx="1"/>
          </p:cNvCxnSpPr>
          <p:nvPr/>
        </p:nvCxnSpPr>
        <p:spPr>
          <a:xfrm rot="5400000" flipH="1" flipV="1">
            <a:off x="4888313" y="1418034"/>
            <a:ext cx="702952" cy="8892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직선 연결선 285"/>
          <p:cNvCxnSpPr>
            <a:stCxn id="325" idx="5"/>
            <a:endCxn id="243" idx="1"/>
          </p:cNvCxnSpPr>
          <p:nvPr/>
        </p:nvCxnSpPr>
        <p:spPr>
          <a:xfrm rot="5400000" flipH="1" flipV="1">
            <a:off x="5169303" y="1718075"/>
            <a:ext cx="436251" cy="59398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" name="직사각형 286"/>
          <p:cNvSpPr/>
          <p:nvPr/>
        </p:nvSpPr>
        <p:spPr>
          <a:xfrm>
            <a:off x="2857488" y="1142984"/>
            <a:ext cx="12785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l_midcarpal_2</a:t>
            </a:r>
            <a:endParaRPr lang="ko-KR" altLang="en-US" sz="1400" dirty="0"/>
          </a:p>
        </p:txBody>
      </p:sp>
      <p:cxnSp>
        <p:nvCxnSpPr>
          <p:cNvPr id="423" name="직선 연결선 422"/>
          <p:cNvCxnSpPr>
            <a:stCxn id="287" idx="3"/>
            <a:endCxn id="365" idx="4"/>
          </p:cNvCxnSpPr>
          <p:nvPr/>
        </p:nvCxnSpPr>
        <p:spPr>
          <a:xfrm>
            <a:off x="4136043" y="1296873"/>
            <a:ext cx="266643" cy="8991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직사각형 173"/>
          <p:cNvSpPr/>
          <p:nvPr/>
        </p:nvSpPr>
        <p:spPr>
          <a:xfrm>
            <a:off x="122998" y="869375"/>
            <a:ext cx="8898004" cy="5939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08" name="그룹 107"/>
          <p:cNvGrpSpPr/>
          <p:nvPr/>
        </p:nvGrpSpPr>
        <p:grpSpPr>
          <a:xfrm flipH="1">
            <a:off x="2922948" y="1071546"/>
            <a:ext cx="3547398" cy="5572140"/>
            <a:chOff x="2684023" y="1071546"/>
            <a:chExt cx="3547398" cy="5572140"/>
          </a:xfrm>
        </p:grpSpPr>
        <p:grpSp>
          <p:nvGrpSpPr>
            <p:cNvPr id="109" name="그룹 209"/>
            <p:cNvGrpSpPr/>
            <p:nvPr/>
          </p:nvGrpSpPr>
          <p:grpSpPr>
            <a:xfrm flipH="1">
              <a:off x="2684023" y="1071546"/>
              <a:ext cx="3547398" cy="5572140"/>
              <a:chOff x="2928927" y="928670"/>
              <a:chExt cx="3547398" cy="5572140"/>
            </a:xfrm>
          </p:grpSpPr>
          <p:grpSp>
            <p:nvGrpSpPr>
              <p:cNvPr id="112" name="그룹 381"/>
              <p:cNvGrpSpPr/>
              <p:nvPr/>
            </p:nvGrpSpPr>
            <p:grpSpPr>
              <a:xfrm>
                <a:off x="2928927" y="928670"/>
                <a:ext cx="3547398" cy="5572140"/>
                <a:chOff x="2928927" y="928670"/>
                <a:chExt cx="3547398" cy="5572140"/>
              </a:xfrm>
            </p:grpSpPr>
            <p:grpSp>
              <p:nvGrpSpPr>
                <p:cNvPr id="121" name="그룹 378"/>
                <p:cNvGrpSpPr/>
                <p:nvPr/>
              </p:nvGrpSpPr>
              <p:grpSpPr>
                <a:xfrm>
                  <a:off x="2928927" y="928670"/>
                  <a:ext cx="3547398" cy="5572140"/>
                  <a:chOff x="3000365" y="428604"/>
                  <a:chExt cx="3547398" cy="5572140"/>
                </a:xfrm>
              </p:grpSpPr>
              <p:pic>
                <p:nvPicPr>
                  <p:cNvPr id="126" name="그림 125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000365" y="428604"/>
                    <a:ext cx="3547398" cy="5572140"/>
                  </a:xfrm>
                  <a:prstGeom prst="rect">
                    <a:avLst/>
                  </a:prstGeom>
                </p:spPr>
              </p:pic>
              <p:grpSp>
                <p:nvGrpSpPr>
                  <p:cNvPr id="127" name="그룹 118"/>
                  <p:cNvGrpSpPr/>
                  <p:nvPr/>
                </p:nvGrpSpPr>
                <p:grpSpPr>
                  <a:xfrm flipH="1">
                    <a:off x="3453791" y="716251"/>
                    <a:ext cx="2761291" cy="4627282"/>
                    <a:chOff x="1973068" y="865880"/>
                    <a:chExt cx="1999081" cy="4027222"/>
                  </a:xfrm>
                </p:grpSpPr>
                <p:cxnSp>
                  <p:nvCxnSpPr>
                    <p:cNvPr id="128" name="직선 연결선 127"/>
                    <p:cNvCxnSpPr>
                      <a:endCxn id="151" idx="1"/>
                    </p:cNvCxnSpPr>
                    <p:nvPr/>
                  </p:nvCxnSpPr>
                  <p:spPr>
                    <a:xfrm rot="5400000" flipH="1" flipV="1">
                      <a:off x="1823202" y="3431734"/>
                      <a:ext cx="442367" cy="142635"/>
                    </a:xfrm>
                    <a:prstGeom prst="line">
                      <a:avLst/>
                    </a:prstGeom>
                    <a:ln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29" name="그룹 214"/>
                    <p:cNvGrpSpPr/>
                    <p:nvPr/>
                  </p:nvGrpSpPr>
                  <p:grpSpPr>
                    <a:xfrm>
                      <a:off x="2106161" y="865880"/>
                      <a:ext cx="1865988" cy="4027222"/>
                      <a:chOff x="2106161" y="865880"/>
                      <a:chExt cx="1865988" cy="4027222"/>
                    </a:xfrm>
                  </p:grpSpPr>
                  <p:cxnSp>
                    <p:nvCxnSpPr>
                      <p:cNvPr id="130" name="직선 연결선 129"/>
                      <p:cNvCxnSpPr>
                        <a:stCxn id="172" idx="5"/>
                        <a:endCxn id="152" idx="2"/>
                      </p:cNvCxnSpPr>
                      <p:nvPr/>
                    </p:nvCxnSpPr>
                    <p:spPr>
                      <a:xfrm rot="5400000" flipH="1" flipV="1">
                        <a:off x="2933314" y="1224383"/>
                        <a:ext cx="221002" cy="425799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1" name="직선 연결선 130"/>
                      <p:cNvCxnSpPr>
                        <a:stCxn id="151" idx="4"/>
                        <a:endCxn id="153" idx="1"/>
                      </p:cNvCxnSpPr>
                      <p:nvPr/>
                    </p:nvCxnSpPr>
                    <p:spPr>
                      <a:xfrm rot="5400000" flipH="1" flipV="1">
                        <a:off x="1936229" y="2858314"/>
                        <a:ext cx="559206" cy="154186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2" name="직선 연결선 131"/>
                      <p:cNvCxnSpPr>
                        <a:stCxn id="166" idx="4"/>
                        <a:endCxn id="162" idx="0"/>
                      </p:cNvCxnSpPr>
                      <p:nvPr/>
                    </p:nvCxnSpPr>
                    <p:spPr>
                      <a:xfrm rot="5400000" flipH="1" flipV="1">
                        <a:off x="2179076" y="2528998"/>
                        <a:ext cx="1289500" cy="206873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6" name="직선 연결선 135"/>
                      <p:cNvCxnSpPr>
                        <a:stCxn id="167" idx="4"/>
                        <a:endCxn id="163" idx="0"/>
                      </p:cNvCxnSpPr>
                      <p:nvPr/>
                    </p:nvCxnSpPr>
                    <p:spPr>
                      <a:xfrm rot="5400000" flipH="1" flipV="1">
                        <a:off x="2534793" y="2652651"/>
                        <a:ext cx="1253853" cy="48269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7" name="직선 연결선 136"/>
                      <p:cNvCxnSpPr>
                        <a:stCxn id="168" idx="4"/>
                        <a:endCxn id="164" idx="0"/>
                      </p:cNvCxnSpPr>
                      <p:nvPr/>
                    </p:nvCxnSpPr>
                    <p:spPr>
                      <a:xfrm rot="16200000" flipV="1">
                        <a:off x="2904523" y="2554614"/>
                        <a:ext cx="1125361" cy="115850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9" name="직선 연결선 138"/>
                      <p:cNvCxnSpPr>
                        <a:stCxn id="170" idx="4"/>
                        <a:endCxn id="165" idx="7"/>
                      </p:cNvCxnSpPr>
                      <p:nvPr/>
                    </p:nvCxnSpPr>
                    <p:spPr>
                      <a:xfrm rot="16200000" flipV="1">
                        <a:off x="3302315" y="2472605"/>
                        <a:ext cx="927927" cy="183841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0" name="직선 연결선 139"/>
                      <p:cNvCxnSpPr>
                        <a:stCxn id="153" idx="5"/>
                        <a:endCxn id="161" idx="1"/>
                      </p:cNvCxnSpPr>
                      <p:nvPr/>
                    </p:nvCxnSpPr>
                    <p:spPr>
                      <a:xfrm rot="5400000" flipH="1" flipV="1">
                        <a:off x="2149974" y="2071767"/>
                        <a:ext cx="717677" cy="339625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2" name="직선 연결선 141"/>
                      <p:cNvCxnSpPr>
                        <a:stCxn id="161" idx="5"/>
                        <a:endCxn id="172" idx="1"/>
                      </p:cNvCxnSpPr>
                      <p:nvPr/>
                    </p:nvCxnSpPr>
                    <p:spPr>
                      <a:xfrm rot="5400000" flipH="1" flipV="1">
                        <a:off x="2642679" y="1685191"/>
                        <a:ext cx="224182" cy="60143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3" name="직선 연결선 142"/>
                      <p:cNvCxnSpPr>
                        <a:stCxn id="162" idx="4"/>
                      </p:cNvCxnSpPr>
                      <p:nvPr/>
                    </p:nvCxnSpPr>
                    <p:spPr>
                      <a:xfrm rot="5400000" flipH="1" flipV="1">
                        <a:off x="2833436" y="1766319"/>
                        <a:ext cx="236863" cy="49210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5" name="직선 연결선 144"/>
                      <p:cNvCxnSpPr>
                        <a:stCxn id="163" idx="5"/>
                        <a:endCxn id="173" idx="0"/>
                      </p:cNvCxnSpPr>
                      <p:nvPr/>
                    </p:nvCxnSpPr>
                    <p:spPr>
                      <a:xfrm rot="5400000" flipH="1" flipV="1">
                        <a:off x="3070139" y="1815567"/>
                        <a:ext cx="306186" cy="28683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6" name="직선 연결선 145"/>
                      <p:cNvCxnSpPr>
                        <a:stCxn id="164" idx="4"/>
                        <a:endCxn id="154" idx="0"/>
                      </p:cNvCxnSpPr>
                      <p:nvPr/>
                    </p:nvCxnSpPr>
                    <p:spPr>
                      <a:xfrm rot="5400000" flipH="1" flipV="1">
                        <a:off x="3291245" y="1811431"/>
                        <a:ext cx="278134" cy="42065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7" name="직선 연결선 146"/>
                      <p:cNvCxnSpPr>
                        <a:stCxn id="173" idx="4"/>
                        <a:endCxn id="152" idx="0"/>
                      </p:cNvCxnSpPr>
                      <p:nvPr/>
                    </p:nvCxnSpPr>
                    <p:spPr>
                      <a:xfrm rot="5400000" flipH="1" flipV="1">
                        <a:off x="3147162" y="1456357"/>
                        <a:ext cx="232541" cy="51719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8" name="직선 연결선 147"/>
                      <p:cNvCxnSpPr>
                        <a:stCxn id="154" idx="4"/>
                        <a:endCxn id="152" idx="7"/>
                      </p:cNvCxnSpPr>
                      <p:nvPr/>
                    </p:nvCxnSpPr>
                    <p:spPr>
                      <a:xfrm rot="16200000" flipV="1">
                        <a:off x="3251540" y="1415264"/>
                        <a:ext cx="260593" cy="139016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9" name="직선 연결선 148"/>
                      <p:cNvCxnSpPr>
                        <a:stCxn id="165" idx="3"/>
                        <a:endCxn id="154" idx="7"/>
                      </p:cNvCxnSpPr>
                      <p:nvPr/>
                    </p:nvCxnSpPr>
                    <p:spPr>
                      <a:xfrm rot="16200000" flipV="1">
                        <a:off x="3369708" y="1786599"/>
                        <a:ext cx="363249" cy="153904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0" name="직선 연결선 149"/>
                      <p:cNvCxnSpPr>
                        <a:stCxn id="152" idx="4"/>
                      </p:cNvCxnSpPr>
                      <p:nvPr/>
                    </p:nvCxnSpPr>
                    <p:spPr>
                      <a:xfrm rot="5400000" flipH="1" flipV="1">
                        <a:off x="3092024" y="1063148"/>
                        <a:ext cx="421737" cy="27201"/>
                      </a:xfrm>
                      <a:prstGeom prst="line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51" name="타원 150"/>
                      <p:cNvSpPr/>
                      <p:nvPr/>
                    </p:nvSpPr>
                    <p:spPr>
                      <a:xfrm rot="10800000" flipH="1">
                        <a:off x="2106161" y="3215010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52" name="타원 151"/>
                      <p:cNvSpPr>
                        <a:spLocks/>
                      </p:cNvSpPr>
                      <p:nvPr/>
                    </p:nvSpPr>
                    <p:spPr>
                      <a:xfrm rot="10800000" flipH="1">
                        <a:off x="3256714" y="1287617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53" name="타원 152"/>
                      <p:cNvSpPr/>
                      <p:nvPr/>
                    </p:nvSpPr>
                    <p:spPr>
                      <a:xfrm rot="10800000" flipH="1">
                        <a:off x="2283384" y="2588946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54" name="타원 153"/>
                      <p:cNvSpPr>
                        <a:spLocks/>
                      </p:cNvSpPr>
                      <p:nvPr/>
                    </p:nvSpPr>
                    <p:spPr>
                      <a:xfrm rot="10800000" flipH="1">
                        <a:off x="3418766" y="1615068"/>
                        <a:ext cx="65157" cy="78329"/>
                      </a:xfrm>
                      <a:prstGeom prst="ellipse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55" name="타원 154"/>
                      <p:cNvSpPr/>
                      <p:nvPr/>
                    </p:nvSpPr>
                    <p:spPr>
                      <a:xfrm rot="10800000" flipH="1">
                        <a:off x="2632641" y="4631616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56" name="타원 155"/>
                      <p:cNvSpPr/>
                      <p:nvPr/>
                    </p:nvSpPr>
                    <p:spPr>
                      <a:xfrm rot="10800000" flipH="1">
                        <a:off x="3128119" y="4814773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57" name="타원 156"/>
                      <p:cNvSpPr/>
                      <p:nvPr/>
                    </p:nvSpPr>
                    <p:spPr>
                      <a:xfrm rot="10800000" flipH="1">
                        <a:off x="3516108" y="4636249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58" name="타원 157"/>
                      <p:cNvSpPr/>
                      <p:nvPr/>
                    </p:nvSpPr>
                    <p:spPr>
                      <a:xfrm rot="10800000" flipH="1">
                        <a:off x="2645414" y="4085446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59" name="타원 158"/>
                      <p:cNvSpPr/>
                      <p:nvPr/>
                    </p:nvSpPr>
                    <p:spPr>
                      <a:xfrm rot="10800000" flipH="1">
                        <a:off x="3123199" y="4234634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60" name="타원 159"/>
                      <p:cNvSpPr/>
                      <p:nvPr/>
                    </p:nvSpPr>
                    <p:spPr>
                      <a:xfrm rot="10800000" flipH="1">
                        <a:off x="3516105" y="4061226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61" name="타원 160"/>
                      <p:cNvSpPr/>
                      <p:nvPr/>
                    </p:nvSpPr>
                    <p:spPr>
                      <a:xfrm rot="10800000" flipH="1">
                        <a:off x="2669083" y="1815882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62" name="타원 161"/>
                      <p:cNvSpPr/>
                      <p:nvPr/>
                    </p:nvSpPr>
                    <p:spPr>
                      <a:xfrm rot="10800000" flipH="1">
                        <a:off x="2894684" y="1909356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63" name="타원 162"/>
                      <p:cNvSpPr/>
                      <p:nvPr/>
                    </p:nvSpPr>
                    <p:spPr>
                      <a:xfrm rot="10800000" flipH="1">
                        <a:off x="3153276" y="1971530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64" name="타원 163"/>
                      <p:cNvSpPr/>
                      <p:nvPr/>
                    </p:nvSpPr>
                    <p:spPr>
                      <a:xfrm rot="10800000" flipH="1">
                        <a:off x="3376700" y="1971530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65" name="타원 164"/>
                      <p:cNvSpPr/>
                      <p:nvPr/>
                    </p:nvSpPr>
                    <p:spPr>
                      <a:xfrm rot="10800000" flipH="1">
                        <a:off x="3618743" y="2033704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66" name="타원 165"/>
                      <p:cNvSpPr/>
                      <p:nvPr/>
                    </p:nvSpPr>
                    <p:spPr>
                      <a:xfrm rot="10800000" flipH="1">
                        <a:off x="2687812" y="3277184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67" name="타원 166"/>
                      <p:cNvSpPr/>
                      <p:nvPr/>
                    </p:nvSpPr>
                    <p:spPr>
                      <a:xfrm rot="10800000" flipH="1">
                        <a:off x="3105008" y="3303712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68" name="타원 167"/>
                      <p:cNvSpPr/>
                      <p:nvPr/>
                    </p:nvSpPr>
                    <p:spPr>
                      <a:xfrm rot="10800000" flipH="1">
                        <a:off x="3492551" y="3175219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69" name="타원 168"/>
                      <p:cNvSpPr/>
                      <p:nvPr/>
                    </p:nvSpPr>
                    <p:spPr>
                      <a:xfrm rot="10800000" flipH="1">
                        <a:off x="3901474" y="4343082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70" name="타원 169"/>
                      <p:cNvSpPr/>
                      <p:nvPr/>
                    </p:nvSpPr>
                    <p:spPr>
                      <a:xfrm rot="10800000" flipH="1">
                        <a:off x="3825621" y="3028488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71" name="타원 170"/>
                      <p:cNvSpPr/>
                      <p:nvPr/>
                    </p:nvSpPr>
                    <p:spPr>
                      <a:xfrm rot="10800000" flipH="1">
                        <a:off x="3906992" y="3872396"/>
                        <a:ext cx="65157" cy="78329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>
                        <a:solidFill>
                          <a:schemeClr val="tx2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72" name="타원 171"/>
                      <p:cNvSpPr>
                        <a:spLocks/>
                      </p:cNvSpPr>
                      <p:nvPr/>
                    </p:nvSpPr>
                    <p:spPr>
                      <a:xfrm rot="10800000" flipH="1">
                        <a:off x="2775300" y="1536313"/>
                        <a:ext cx="65157" cy="78329"/>
                      </a:xfrm>
                      <a:prstGeom prst="ellipse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  <p:sp>
                    <p:nvSpPr>
                      <p:cNvPr id="173" name="타원 172"/>
                      <p:cNvSpPr>
                        <a:spLocks/>
                      </p:cNvSpPr>
                      <p:nvPr/>
                    </p:nvSpPr>
                    <p:spPr>
                      <a:xfrm rot="10800000" flipH="1">
                        <a:off x="3204995" y="1598487"/>
                        <a:ext cx="65157" cy="78329"/>
                      </a:xfrm>
                      <a:prstGeom prst="ellipse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100"/>
                      </a:p>
                    </p:txBody>
                  </p:sp>
                </p:grpSp>
              </p:grpSp>
            </p:grpSp>
            <p:cxnSp>
              <p:nvCxnSpPr>
                <p:cNvPr id="122" name="직선 연결선 121"/>
                <p:cNvCxnSpPr>
                  <a:stCxn id="171" idx="4"/>
                  <a:endCxn id="170" idx="0"/>
                </p:cNvCxnSpPr>
                <p:nvPr/>
              </p:nvCxnSpPr>
              <p:spPr>
                <a:xfrm rot="5400000" flipH="1" flipV="1">
                  <a:off x="3043715" y="4174786"/>
                  <a:ext cx="879651" cy="112396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직선 연결선 122"/>
                <p:cNvCxnSpPr>
                  <a:stCxn id="160" idx="4"/>
                  <a:endCxn id="168" idx="0"/>
                </p:cNvCxnSpPr>
                <p:nvPr/>
              </p:nvCxnSpPr>
              <p:spPr>
                <a:xfrm rot="5400000" flipH="1" flipV="1">
                  <a:off x="3519524" y="4407496"/>
                  <a:ext cx="928023" cy="32536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직선 연결선 123"/>
                <p:cNvCxnSpPr>
                  <a:stCxn id="159" idx="4"/>
                  <a:endCxn id="167" idx="0"/>
                </p:cNvCxnSpPr>
                <p:nvPr/>
              </p:nvCxnSpPr>
              <p:spPr>
                <a:xfrm rot="5400000" flipH="1" flipV="1">
                  <a:off x="4032731" y="4584643"/>
                  <a:ext cx="979631" cy="25127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직선 연결선 124"/>
                <p:cNvCxnSpPr>
                  <a:stCxn id="158" idx="4"/>
                  <a:endCxn id="166" idx="0"/>
                </p:cNvCxnSpPr>
                <p:nvPr/>
              </p:nvCxnSpPr>
              <p:spPr>
                <a:xfrm rot="16200000" flipV="1">
                  <a:off x="4721311" y="4466975"/>
                  <a:ext cx="838694" cy="58564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3" name="직선 연결선 112"/>
              <p:cNvCxnSpPr>
                <a:stCxn id="169" idx="4"/>
                <a:endCxn id="171" idx="0"/>
              </p:cNvCxnSpPr>
              <p:nvPr/>
            </p:nvCxnSpPr>
            <p:spPr>
              <a:xfrm rot="16200000" flipV="1">
                <a:off x="3205744" y="4982408"/>
                <a:ext cx="450819" cy="7622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직선 연결선 113"/>
              <p:cNvCxnSpPr>
                <a:endCxn id="169" idx="0"/>
              </p:cNvCxnSpPr>
              <p:nvPr/>
            </p:nvCxnSpPr>
            <p:spPr>
              <a:xfrm rot="5400000" flipH="1" flipV="1">
                <a:off x="3239572" y="5491048"/>
                <a:ext cx="384812" cy="5972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직선 연결선 114"/>
              <p:cNvCxnSpPr>
                <a:stCxn id="157" idx="4"/>
                <a:endCxn id="160" idx="0"/>
              </p:cNvCxnSpPr>
              <p:nvPr/>
            </p:nvCxnSpPr>
            <p:spPr>
              <a:xfrm rot="5400000" flipH="1" flipV="1">
                <a:off x="3681914" y="5263124"/>
                <a:ext cx="570702" cy="4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직선 연결선 115"/>
              <p:cNvCxnSpPr>
                <a:endCxn id="157" idx="0"/>
              </p:cNvCxnSpPr>
              <p:nvPr/>
            </p:nvCxnSpPr>
            <p:spPr>
              <a:xfrm rot="5400000" flipH="1" flipV="1">
                <a:off x="3731297" y="5860057"/>
                <a:ext cx="457546" cy="14386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직선 연결선 116"/>
              <p:cNvCxnSpPr>
                <a:endCxn id="156" idx="0"/>
              </p:cNvCxnSpPr>
              <p:nvPr/>
            </p:nvCxnSpPr>
            <p:spPr>
              <a:xfrm rot="5400000" flipH="1" flipV="1">
                <a:off x="4242315" y="6078037"/>
                <a:ext cx="495305" cy="26437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직선 연결선 117"/>
              <p:cNvCxnSpPr>
                <a:stCxn id="156" idx="4"/>
                <a:endCxn id="159" idx="0"/>
              </p:cNvCxnSpPr>
              <p:nvPr/>
            </p:nvCxnSpPr>
            <p:spPr>
              <a:xfrm rot="5400000" flipH="1" flipV="1">
                <a:off x="4218294" y="5461914"/>
                <a:ext cx="576581" cy="6796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직선 연결선 118"/>
              <p:cNvCxnSpPr>
                <a:endCxn id="155" idx="0"/>
              </p:cNvCxnSpPr>
              <p:nvPr/>
            </p:nvCxnSpPr>
            <p:spPr>
              <a:xfrm rot="16200000" flipV="1">
                <a:off x="4991260" y="5829476"/>
                <a:ext cx="405718" cy="13073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직선 연결선 119"/>
              <p:cNvCxnSpPr>
                <a:stCxn id="155" idx="4"/>
                <a:endCxn id="158" idx="0"/>
              </p:cNvCxnSpPr>
              <p:nvPr/>
            </p:nvCxnSpPr>
            <p:spPr>
              <a:xfrm rot="16200000" flipV="1">
                <a:off x="4909986" y="5265558"/>
                <a:ext cx="537550" cy="17642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0" name="타원 109"/>
            <p:cNvSpPr>
              <a:spLocks/>
            </p:cNvSpPr>
            <p:nvPr/>
          </p:nvSpPr>
          <p:spPr>
            <a:xfrm rot="10800000" flipH="1">
              <a:off x="4357686" y="2195991"/>
              <a:ext cx="90000" cy="9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cxnSp>
          <p:nvCxnSpPr>
            <p:cNvPr id="111" name="직선 연결선 110"/>
            <p:cNvCxnSpPr>
              <a:stCxn id="110" idx="5"/>
            </p:cNvCxnSpPr>
            <p:nvPr/>
          </p:nvCxnSpPr>
          <p:spPr>
            <a:xfrm rot="5400000" flipH="1" flipV="1">
              <a:off x="4474442" y="1880653"/>
              <a:ext cx="288582" cy="36845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3" name="TextBox 342"/>
          <p:cNvSpPr txBox="1"/>
          <p:nvPr/>
        </p:nvSpPr>
        <p:spPr>
          <a:xfrm>
            <a:off x="500034" y="500042"/>
            <a:ext cx="3991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Joint names of </a:t>
            </a:r>
            <a:r>
              <a:rPr lang="en-US" altLang="ko-KR" b="1" dirty="0" smtClean="0"/>
              <a:t>LOA-4 </a:t>
            </a:r>
            <a:r>
              <a:rPr lang="en-US" altLang="ko-KR" b="1" dirty="0" smtClean="0"/>
              <a:t>(right hand</a:t>
            </a:r>
            <a:r>
              <a:rPr lang="en-US" altLang="ko-KR" b="1" dirty="0" smtClean="0"/>
              <a:t>)</a:t>
            </a:r>
            <a:endParaRPr lang="ko-KR" altLang="en-US" b="1" dirty="0"/>
          </a:p>
        </p:txBody>
      </p:sp>
      <p:sp>
        <p:nvSpPr>
          <p:cNvPr id="556" name="직사각형 555"/>
          <p:cNvSpPr/>
          <p:nvPr/>
        </p:nvSpPr>
        <p:spPr>
          <a:xfrm>
            <a:off x="6067900" y="2071678"/>
            <a:ext cx="19687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smtClean="0"/>
              <a:t>r_carpometacarpal_1</a:t>
            </a:r>
            <a:endParaRPr lang="ko-KR" altLang="en-US" sz="1400" dirty="0"/>
          </a:p>
        </p:txBody>
      </p:sp>
      <p:sp>
        <p:nvSpPr>
          <p:cNvPr id="557" name="직사각형 556"/>
          <p:cNvSpPr/>
          <p:nvPr/>
        </p:nvSpPr>
        <p:spPr>
          <a:xfrm>
            <a:off x="6479541" y="3214686"/>
            <a:ext cx="22381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r_metacarpophalangeal_1</a:t>
            </a:r>
            <a:endParaRPr lang="ko-KR" altLang="en-US" sz="1400" dirty="0"/>
          </a:p>
        </p:txBody>
      </p:sp>
      <p:sp>
        <p:nvSpPr>
          <p:cNvPr id="558" name="직사각형 557"/>
          <p:cNvSpPr/>
          <p:nvPr/>
        </p:nvSpPr>
        <p:spPr>
          <a:xfrm>
            <a:off x="6479541" y="3571876"/>
            <a:ext cx="23030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r_carpal_interphalangeal_1</a:t>
            </a:r>
            <a:endParaRPr lang="ko-KR" altLang="en-US" sz="1400" dirty="0"/>
          </a:p>
        </p:txBody>
      </p:sp>
      <p:cxnSp>
        <p:nvCxnSpPr>
          <p:cNvPr id="559" name="직선 연결선 558"/>
          <p:cNvCxnSpPr>
            <a:stCxn id="556" idx="1"/>
          </p:cNvCxnSpPr>
          <p:nvPr/>
        </p:nvCxnSpPr>
        <p:spPr>
          <a:xfrm rot="10800000" flipV="1">
            <a:off x="5164776" y="2225566"/>
            <a:ext cx="903125" cy="2383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2" name="직선 연결선 561"/>
          <p:cNvCxnSpPr>
            <a:stCxn id="557" idx="1"/>
          </p:cNvCxnSpPr>
          <p:nvPr/>
        </p:nvCxnSpPr>
        <p:spPr>
          <a:xfrm rot="10800000">
            <a:off x="5697535" y="3352177"/>
            <a:ext cx="782007" cy="163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6" name="직선 연결선 565"/>
          <p:cNvCxnSpPr>
            <a:stCxn id="558" idx="1"/>
          </p:cNvCxnSpPr>
          <p:nvPr/>
        </p:nvCxnSpPr>
        <p:spPr>
          <a:xfrm rot="10800000" flipV="1">
            <a:off x="5942329" y="3725764"/>
            <a:ext cx="537212" cy="3457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1" name="직사각형 570"/>
          <p:cNvSpPr/>
          <p:nvPr/>
        </p:nvSpPr>
        <p:spPr>
          <a:xfrm>
            <a:off x="6139338" y="2413628"/>
            <a:ext cx="18973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smtClean="0"/>
              <a:t>r_carpometacarpal_2</a:t>
            </a:r>
            <a:endParaRPr lang="ko-KR" altLang="en-US" sz="1400" dirty="0"/>
          </a:p>
        </p:txBody>
      </p:sp>
      <p:sp>
        <p:nvSpPr>
          <p:cNvPr id="572" name="직사각형 571"/>
          <p:cNvSpPr/>
          <p:nvPr/>
        </p:nvSpPr>
        <p:spPr>
          <a:xfrm>
            <a:off x="6132444" y="4071942"/>
            <a:ext cx="23006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smtClean="0"/>
              <a:t>r_metacarpophalangeal_2</a:t>
            </a:r>
            <a:endParaRPr lang="ko-KR" altLang="en-US" sz="1400" dirty="0"/>
          </a:p>
        </p:txBody>
      </p:sp>
      <p:sp>
        <p:nvSpPr>
          <p:cNvPr id="573" name="직사각형 572"/>
          <p:cNvSpPr/>
          <p:nvPr/>
        </p:nvSpPr>
        <p:spPr>
          <a:xfrm>
            <a:off x="6079300" y="5857892"/>
            <a:ext cx="28111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r_carpal_distal_interphalangeal_2</a:t>
            </a:r>
            <a:endParaRPr lang="ko-KR" altLang="en-US" sz="1400" dirty="0"/>
          </a:p>
        </p:txBody>
      </p:sp>
      <p:sp>
        <p:nvSpPr>
          <p:cNvPr id="574" name="직사각형 573"/>
          <p:cNvSpPr/>
          <p:nvPr/>
        </p:nvSpPr>
        <p:spPr>
          <a:xfrm>
            <a:off x="5791268" y="4857760"/>
            <a:ext cx="30787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r_carpal_proximal_interphalangeal_2</a:t>
            </a:r>
            <a:endParaRPr lang="ko-KR" altLang="en-US" sz="1400" dirty="0"/>
          </a:p>
        </p:txBody>
      </p:sp>
      <p:cxnSp>
        <p:nvCxnSpPr>
          <p:cNvPr id="577" name="직선 연결선 576"/>
          <p:cNvCxnSpPr>
            <a:stCxn id="571" idx="1"/>
          </p:cNvCxnSpPr>
          <p:nvPr/>
        </p:nvCxnSpPr>
        <p:spPr>
          <a:xfrm rot="10800000" flipV="1">
            <a:off x="4866338" y="2567517"/>
            <a:ext cx="1273001" cy="356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0" name="직선 연결선 579"/>
          <p:cNvCxnSpPr>
            <a:stCxn id="572" idx="1"/>
          </p:cNvCxnSpPr>
          <p:nvPr/>
        </p:nvCxnSpPr>
        <p:spPr>
          <a:xfrm rot="10800000">
            <a:off x="5152086" y="4174783"/>
            <a:ext cx="980359" cy="510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3" name="직선 연결선 582"/>
          <p:cNvCxnSpPr>
            <a:stCxn id="574" idx="1"/>
          </p:cNvCxnSpPr>
          <p:nvPr/>
        </p:nvCxnSpPr>
        <p:spPr>
          <a:xfrm flipH="1">
            <a:off x="5210649" y="5011649"/>
            <a:ext cx="580619" cy="918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7" name="직선 연결선 586"/>
          <p:cNvCxnSpPr>
            <a:stCxn id="573" idx="1"/>
          </p:cNvCxnSpPr>
          <p:nvPr/>
        </p:nvCxnSpPr>
        <p:spPr>
          <a:xfrm flipH="1" flipV="1">
            <a:off x="5215112" y="5762845"/>
            <a:ext cx="864188" cy="2489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0" name="직사각형 589"/>
          <p:cNvSpPr/>
          <p:nvPr/>
        </p:nvSpPr>
        <p:spPr>
          <a:xfrm>
            <a:off x="6194961" y="4429132"/>
            <a:ext cx="22381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smtClean="0"/>
              <a:t>r_metacarpophalangeal_3</a:t>
            </a:r>
            <a:endParaRPr lang="ko-KR" altLang="en-US" sz="1400" dirty="0"/>
          </a:p>
        </p:txBody>
      </p:sp>
      <p:sp>
        <p:nvSpPr>
          <p:cNvPr id="591" name="직사각형 590"/>
          <p:cNvSpPr/>
          <p:nvPr/>
        </p:nvSpPr>
        <p:spPr>
          <a:xfrm>
            <a:off x="6079300" y="6286520"/>
            <a:ext cx="28111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r_carpal_distal_interphalangeal_3</a:t>
            </a:r>
            <a:endParaRPr lang="ko-KR" altLang="en-US" sz="1400" dirty="0"/>
          </a:p>
        </p:txBody>
      </p:sp>
      <p:sp>
        <p:nvSpPr>
          <p:cNvPr id="592" name="직사각형 591"/>
          <p:cNvSpPr/>
          <p:nvPr/>
        </p:nvSpPr>
        <p:spPr>
          <a:xfrm>
            <a:off x="5791268" y="5264363"/>
            <a:ext cx="30787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r_carpal_proximal_interphalangeal_3</a:t>
            </a:r>
            <a:endParaRPr lang="ko-KR" altLang="en-US" sz="1400" dirty="0"/>
          </a:p>
        </p:txBody>
      </p:sp>
      <p:sp>
        <p:nvSpPr>
          <p:cNvPr id="593" name="직사각형 592"/>
          <p:cNvSpPr/>
          <p:nvPr/>
        </p:nvSpPr>
        <p:spPr>
          <a:xfrm>
            <a:off x="6139338" y="2764033"/>
            <a:ext cx="18973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smtClean="0"/>
              <a:t>r_carpometacarpal_3</a:t>
            </a:r>
            <a:endParaRPr lang="ko-KR" altLang="en-US" sz="1400" dirty="0"/>
          </a:p>
        </p:txBody>
      </p:sp>
      <p:cxnSp>
        <p:nvCxnSpPr>
          <p:cNvPr id="594" name="직선 연결선 593"/>
          <p:cNvCxnSpPr>
            <a:stCxn id="593" idx="1"/>
          </p:cNvCxnSpPr>
          <p:nvPr/>
        </p:nvCxnSpPr>
        <p:spPr>
          <a:xfrm rot="10800000">
            <a:off x="4509150" y="2674586"/>
            <a:ext cx="1630189" cy="2433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3" name="직선 연결선 682"/>
          <p:cNvCxnSpPr>
            <a:stCxn id="592" idx="1"/>
          </p:cNvCxnSpPr>
          <p:nvPr/>
        </p:nvCxnSpPr>
        <p:spPr>
          <a:xfrm flipH="1" flipV="1">
            <a:off x="4550693" y="5274893"/>
            <a:ext cx="1240575" cy="1433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직선 연결선 686"/>
          <p:cNvCxnSpPr>
            <a:stCxn id="591" idx="1"/>
          </p:cNvCxnSpPr>
          <p:nvPr/>
        </p:nvCxnSpPr>
        <p:spPr>
          <a:xfrm flipH="1" flipV="1">
            <a:off x="4543898" y="5941473"/>
            <a:ext cx="1535402" cy="4989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0" name="직선 연결선 689"/>
          <p:cNvCxnSpPr>
            <a:stCxn id="590" idx="1"/>
          </p:cNvCxnSpPr>
          <p:nvPr/>
        </p:nvCxnSpPr>
        <p:spPr>
          <a:xfrm rot="10800000">
            <a:off x="4575821" y="4205263"/>
            <a:ext cx="1619141" cy="3777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5" name="직사각형 694"/>
          <p:cNvSpPr/>
          <p:nvPr/>
        </p:nvSpPr>
        <p:spPr>
          <a:xfrm>
            <a:off x="1048005" y="2112636"/>
            <a:ext cx="18540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smtClean="0"/>
              <a:t>r_carpometacarpal_4</a:t>
            </a:r>
            <a:endParaRPr lang="ko-KR" altLang="en-US" sz="1400" dirty="0"/>
          </a:p>
        </p:txBody>
      </p:sp>
      <p:sp>
        <p:nvSpPr>
          <p:cNvPr id="696" name="직사각형 695"/>
          <p:cNvSpPr/>
          <p:nvPr/>
        </p:nvSpPr>
        <p:spPr>
          <a:xfrm>
            <a:off x="1048005" y="2428868"/>
            <a:ext cx="18540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smtClean="0"/>
              <a:t>r_carpometacarpal_5</a:t>
            </a:r>
            <a:endParaRPr lang="ko-KR" altLang="en-US" sz="1400" dirty="0"/>
          </a:p>
        </p:txBody>
      </p:sp>
      <p:cxnSp>
        <p:nvCxnSpPr>
          <p:cNvPr id="697" name="직선 연결선 696"/>
          <p:cNvCxnSpPr>
            <a:endCxn id="695" idx="3"/>
          </p:cNvCxnSpPr>
          <p:nvPr/>
        </p:nvCxnSpPr>
        <p:spPr>
          <a:xfrm rot="10800000">
            <a:off x="2902040" y="2266525"/>
            <a:ext cx="1221679" cy="376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0" name="직선 연결선 699"/>
          <p:cNvCxnSpPr>
            <a:endCxn id="696" idx="3"/>
          </p:cNvCxnSpPr>
          <p:nvPr/>
        </p:nvCxnSpPr>
        <p:spPr>
          <a:xfrm rot="10800000">
            <a:off x="2902040" y="2582757"/>
            <a:ext cx="874169" cy="1632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4" name="직사각형 703"/>
          <p:cNvSpPr/>
          <p:nvPr/>
        </p:nvSpPr>
        <p:spPr>
          <a:xfrm>
            <a:off x="686515" y="2857496"/>
            <a:ext cx="22381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smtClean="0"/>
              <a:t>r_metacarpophalangeal_4</a:t>
            </a:r>
            <a:endParaRPr lang="ko-KR" altLang="en-US" sz="1400" dirty="0"/>
          </a:p>
        </p:txBody>
      </p:sp>
      <p:sp>
        <p:nvSpPr>
          <p:cNvPr id="705" name="직사각형 704"/>
          <p:cNvSpPr/>
          <p:nvPr/>
        </p:nvSpPr>
        <p:spPr>
          <a:xfrm>
            <a:off x="686515" y="3192661"/>
            <a:ext cx="22381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smtClean="0"/>
              <a:t>r_metacarpophalangeal_5</a:t>
            </a:r>
            <a:endParaRPr lang="ko-KR" altLang="en-US" sz="1400" dirty="0"/>
          </a:p>
        </p:txBody>
      </p:sp>
      <p:cxnSp>
        <p:nvCxnSpPr>
          <p:cNvPr id="706" name="직선 연결선 705"/>
          <p:cNvCxnSpPr>
            <a:endCxn id="704" idx="3"/>
          </p:cNvCxnSpPr>
          <p:nvPr/>
        </p:nvCxnSpPr>
        <p:spPr>
          <a:xfrm rot="16200000" flipV="1">
            <a:off x="2959452" y="2976561"/>
            <a:ext cx="1001240" cy="10708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9" name="직선 연결선 708"/>
          <p:cNvCxnSpPr>
            <a:stCxn id="170" idx="5"/>
            <a:endCxn id="705" idx="3"/>
          </p:cNvCxnSpPr>
          <p:nvPr/>
        </p:nvCxnSpPr>
        <p:spPr>
          <a:xfrm rot="16200000" flipV="1">
            <a:off x="2957958" y="3313220"/>
            <a:ext cx="510662" cy="5773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5" name="직사각형 714"/>
          <p:cNvSpPr/>
          <p:nvPr/>
        </p:nvSpPr>
        <p:spPr>
          <a:xfrm>
            <a:off x="246652" y="3857628"/>
            <a:ext cx="31428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r_carpal_proximal_interphalangeal_4</a:t>
            </a:r>
            <a:endParaRPr lang="ko-KR" altLang="en-US" sz="1400" dirty="0"/>
          </a:p>
        </p:txBody>
      </p:sp>
      <p:sp>
        <p:nvSpPr>
          <p:cNvPr id="716" name="직사각형 715"/>
          <p:cNvSpPr/>
          <p:nvPr/>
        </p:nvSpPr>
        <p:spPr>
          <a:xfrm>
            <a:off x="246652" y="4214818"/>
            <a:ext cx="30787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r_carpal_proximal_interphalangeal_5</a:t>
            </a:r>
            <a:endParaRPr lang="ko-KR" altLang="en-US" sz="1400" dirty="0"/>
          </a:p>
        </p:txBody>
      </p:sp>
      <p:cxnSp>
        <p:nvCxnSpPr>
          <p:cNvPr id="717" name="직선 연결선 716"/>
          <p:cNvCxnSpPr>
            <a:stCxn id="524" idx="4"/>
            <a:endCxn id="715" idx="3"/>
          </p:cNvCxnSpPr>
          <p:nvPr/>
        </p:nvCxnSpPr>
        <p:spPr>
          <a:xfrm rot="16200000" flipV="1">
            <a:off x="3166675" y="4234342"/>
            <a:ext cx="1019130" cy="5734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0" name="직선 연결선 719"/>
          <p:cNvCxnSpPr>
            <a:stCxn id="555" idx="4"/>
            <a:endCxn id="716" idx="3"/>
          </p:cNvCxnSpPr>
          <p:nvPr/>
        </p:nvCxnSpPr>
        <p:spPr>
          <a:xfrm flipH="1" flipV="1">
            <a:off x="3325380" y="4368707"/>
            <a:ext cx="97675" cy="4449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4" name="직사각형 723"/>
          <p:cNvSpPr/>
          <p:nvPr/>
        </p:nvSpPr>
        <p:spPr>
          <a:xfrm>
            <a:off x="274528" y="5929330"/>
            <a:ext cx="28111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r_carpal_distal_interphalangeal_4</a:t>
            </a:r>
            <a:endParaRPr lang="ko-KR" altLang="en-US" sz="1400" dirty="0"/>
          </a:p>
        </p:txBody>
      </p:sp>
      <p:sp>
        <p:nvSpPr>
          <p:cNvPr id="725" name="직사각형 724"/>
          <p:cNvSpPr/>
          <p:nvPr/>
        </p:nvSpPr>
        <p:spPr>
          <a:xfrm>
            <a:off x="274528" y="5286388"/>
            <a:ext cx="28111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r_carpal_distal_interphalangeal_5</a:t>
            </a:r>
            <a:endParaRPr lang="ko-KR" altLang="en-US" sz="1400" dirty="0"/>
          </a:p>
        </p:txBody>
      </p:sp>
      <p:cxnSp>
        <p:nvCxnSpPr>
          <p:cNvPr id="726" name="직선 연결선 725"/>
          <p:cNvCxnSpPr>
            <a:endCxn id="725" idx="3"/>
          </p:cNvCxnSpPr>
          <p:nvPr/>
        </p:nvCxnSpPr>
        <p:spPr>
          <a:xfrm rot="10800000" flipV="1">
            <a:off x="3085683" y="5399499"/>
            <a:ext cx="299995" cy="407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9" name="직선 연결선 728"/>
          <p:cNvCxnSpPr>
            <a:endCxn id="724" idx="3"/>
          </p:cNvCxnSpPr>
          <p:nvPr/>
        </p:nvCxnSpPr>
        <p:spPr>
          <a:xfrm rot="10800000" flipV="1">
            <a:off x="3085682" y="5736349"/>
            <a:ext cx="832294" cy="3468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직사각형 132"/>
          <p:cNvSpPr/>
          <p:nvPr/>
        </p:nvSpPr>
        <p:spPr>
          <a:xfrm>
            <a:off x="2643174" y="1000108"/>
            <a:ext cx="12272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 smtClean="0"/>
              <a:t>r_radiocarpal</a:t>
            </a:r>
            <a:endParaRPr lang="ko-KR" altLang="en-US" sz="1400" dirty="0"/>
          </a:p>
        </p:txBody>
      </p:sp>
      <p:sp>
        <p:nvSpPr>
          <p:cNvPr id="134" name="직사각형 133"/>
          <p:cNvSpPr/>
          <p:nvPr/>
        </p:nvSpPr>
        <p:spPr>
          <a:xfrm>
            <a:off x="2095320" y="1285860"/>
            <a:ext cx="13603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r_midcarpal_3 </a:t>
            </a:r>
            <a:endParaRPr lang="ko-KR" altLang="en-US" sz="1400" dirty="0"/>
          </a:p>
        </p:txBody>
      </p:sp>
      <p:sp>
        <p:nvSpPr>
          <p:cNvPr id="135" name="직사각형 134"/>
          <p:cNvSpPr/>
          <p:nvPr/>
        </p:nvSpPr>
        <p:spPr>
          <a:xfrm>
            <a:off x="1995934" y="1643050"/>
            <a:ext cx="15366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r_midcarpal_4_5 </a:t>
            </a:r>
            <a:endParaRPr lang="ko-KR" altLang="en-US" sz="1400" dirty="0"/>
          </a:p>
        </p:txBody>
      </p:sp>
      <p:cxnSp>
        <p:nvCxnSpPr>
          <p:cNvPr id="138" name="직선 연결선 137"/>
          <p:cNvCxnSpPr>
            <a:stCxn id="133" idx="3"/>
            <a:endCxn id="152" idx="5"/>
          </p:cNvCxnSpPr>
          <p:nvPr/>
        </p:nvCxnSpPr>
        <p:spPr>
          <a:xfrm>
            <a:off x="3870433" y="1153997"/>
            <a:ext cx="417337" cy="7029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직선 연결선 140"/>
          <p:cNvCxnSpPr>
            <a:stCxn id="134" idx="3"/>
          </p:cNvCxnSpPr>
          <p:nvPr/>
        </p:nvCxnSpPr>
        <p:spPr>
          <a:xfrm>
            <a:off x="3455629" y="1439749"/>
            <a:ext cx="937081" cy="7612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직선 연결선 143"/>
          <p:cNvCxnSpPr>
            <a:stCxn id="135" idx="3"/>
          </p:cNvCxnSpPr>
          <p:nvPr/>
        </p:nvCxnSpPr>
        <p:spPr>
          <a:xfrm>
            <a:off x="3532573" y="1796939"/>
            <a:ext cx="533039" cy="4362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직사각형 176"/>
          <p:cNvSpPr/>
          <p:nvPr/>
        </p:nvSpPr>
        <p:spPr>
          <a:xfrm flipH="1">
            <a:off x="5643570" y="1571612"/>
            <a:ext cx="12785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l_midcarpal_1</a:t>
            </a:r>
            <a:endParaRPr lang="ko-KR" altLang="en-US" sz="1400" dirty="0"/>
          </a:p>
        </p:txBody>
      </p:sp>
      <p:cxnSp>
        <p:nvCxnSpPr>
          <p:cNvPr id="178" name="직선 연결선 177"/>
          <p:cNvCxnSpPr>
            <a:stCxn id="177" idx="3"/>
            <a:endCxn id="172" idx="2"/>
          </p:cNvCxnSpPr>
          <p:nvPr/>
        </p:nvCxnSpPr>
        <p:spPr>
          <a:xfrm rot="10800000" flipV="1">
            <a:off x="5029558" y="1725501"/>
            <a:ext cx="614012" cy="4490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직사각형 178"/>
          <p:cNvSpPr/>
          <p:nvPr/>
        </p:nvSpPr>
        <p:spPr>
          <a:xfrm flipH="1">
            <a:off x="5786446" y="1214422"/>
            <a:ext cx="12785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l_midcarpal_2</a:t>
            </a:r>
            <a:endParaRPr lang="ko-KR" altLang="en-US" sz="1400" dirty="0"/>
          </a:p>
        </p:txBody>
      </p:sp>
      <p:cxnSp>
        <p:nvCxnSpPr>
          <p:cNvPr id="180" name="직선 연결선 179"/>
          <p:cNvCxnSpPr>
            <a:stCxn id="179" idx="3"/>
            <a:endCxn id="110" idx="3"/>
          </p:cNvCxnSpPr>
          <p:nvPr/>
        </p:nvCxnSpPr>
        <p:spPr>
          <a:xfrm rot="10800000" flipV="1">
            <a:off x="4783504" y="1368311"/>
            <a:ext cx="1002943" cy="8408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직사각형 115"/>
          <p:cNvSpPr/>
          <p:nvPr/>
        </p:nvSpPr>
        <p:spPr>
          <a:xfrm>
            <a:off x="128548" y="541832"/>
            <a:ext cx="8898004" cy="6266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" name="그룹 1"/>
          <p:cNvGrpSpPr/>
          <p:nvPr/>
        </p:nvGrpSpPr>
        <p:grpSpPr>
          <a:xfrm>
            <a:off x="168640" y="588691"/>
            <a:ext cx="8817821" cy="6173060"/>
            <a:chOff x="214282" y="564113"/>
            <a:chExt cx="8817821" cy="6173060"/>
          </a:xfrm>
        </p:grpSpPr>
        <p:grpSp>
          <p:nvGrpSpPr>
            <p:cNvPr id="646" name="그룹 645"/>
            <p:cNvGrpSpPr/>
            <p:nvPr/>
          </p:nvGrpSpPr>
          <p:grpSpPr>
            <a:xfrm>
              <a:off x="3586054" y="564113"/>
              <a:ext cx="1987132" cy="5638334"/>
              <a:chOff x="3586054" y="564113"/>
              <a:chExt cx="1987132" cy="5638334"/>
            </a:xfrm>
          </p:grpSpPr>
          <p:grpSp>
            <p:nvGrpSpPr>
              <p:cNvPr id="645" name="그룹 644"/>
              <p:cNvGrpSpPr/>
              <p:nvPr/>
            </p:nvGrpSpPr>
            <p:grpSpPr>
              <a:xfrm>
                <a:off x="3586054" y="564113"/>
                <a:ext cx="1987132" cy="5638334"/>
                <a:chOff x="3586054" y="564113"/>
                <a:chExt cx="1987132" cy="5638334"/>
              </a:xfrm>
            </p:grpSpPr>
            <p:pic>
              <p:nvPicPr>
                <p:cNvPr id="140" name="그림 139" descr="발그림.png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 flipH="1">
                  <a:off x="3586054" y="564113"/>
                  <a:ext cx="1987132" cy="5638334"/>
                </a:xfrm>
                <a:prstGeom prst="rect">
                  <a:avLst/>
                </a:prstGeom>
              </p:spPr>
            </p:pic>
            <p:grpSp>
              <p:nvGrpSpPr>
                <p:cNvPr id="41" name="그룹 16"/>
                <p:cNvGrpSpPr/>
                <p:nvPr/>
              </p:nvGrpSpPr>
              <p:grpSpPr>
                <a:xfrm flipH="1">
                  <a:off x="3794079" y="785794"/>
                  <a:ext cx="1714629" cy="5268484"/>
                  <a:chOff x="3952509" y="1987844"/>
                  <a:chExt cx="1297227" cy="3819021"/>
                </a:xfrm>
              </p:grpSpPr>
              <p:sp>
                <p:nvSpPr>
                  <p:cNvPr id="321" name="타원 320"/>
                  <p:cNvSpPr/>
                  <p:nvPr/>
                </p:nvSpPr>
                <p:spPr>
                  <a:xfrm>
                    <a:off x="4773313" y="2487910"/>
                    <a:ext cx="108945" cy="104383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22" name="타원 321"/>
                  <p:cNvSpPr/>
                  <p:nvPr/>
                </p:nvSpPr>
                <p:spPr>
                  <a:xfrm>
                    <a:off x="4390101" y="1987844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23" name="타원 322"/>
                  <p:cNvSpPr/>
                  <p:nvPr/>
                </p:nvSpPr>
                <p:spPr>
                  <a:xfrm>
                    <a:off x="4336054" y="3130852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24" name="타원 323"/>
                  <p:cNvSpPr/>
                  <p:nvPr/>
                </p:nvSpPr>
                <p:spPr>
                  <a:xfrm>
                    <a:off x="4549490" y="3367934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25" name="타원 324"/>
                  <p:cNvSpPr/>
                  <p:nvPr/>
                </p:nvSpPr>
                <p:spPr>
                  <a:xfrm>
                    <a:off x="4844750" y="3130852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26" name="타원 325"/>
                  <p:cNvSpPr/>
                  <p:nvPr/>
                </p:nvSpPr>
                <p:spPr>
                  <a:xfrm>
                    <a:off x="4768433" y="3451607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27" name="타원 326"/>
                  <p:cNvSpPr/>
                  <p:nvPr/>
                </p:nvSpPr>
                <p:spPr>
                  <a:xfrm>
                    <a:off x="5037447" y="3498400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28" name="타원 327"/>
                  <p:cNvSpPr/>
                  <p:nvPr/>
                </p:nvSpPr>
                <p:spPr>
                  <a:xfrm>
                    <a:off x="5039521" y="3954822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29" name="타원 328"/>
                  <p:cNvSpPr/>
                  <p:nvPr/>
                </p:nvSpPr>
                <p:spPr>
                  <a:xfrm>
                    <a:off x="4714386" y="3799470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0" name="타원 329"/>
                  <p:cNvSpPr/>
                  <p:nvPr/>
                </p:nvSpPr>
                <p:spPr>
                  <a:xfrm>
                    <a:off x="4472971" y="3799470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1" name="타원 330"/>
                  <p:cNvSpPr/>
                  <p:nvPr/>
                </p:nvSpPr>
                <p:spPr>
                  <a:xfrm>
                    <a:off x="4273245" y="3702356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2" name="타원 331"/>
                  <p:cNvSpPr/>
                  <p:nvPr/>
                </p:nvSpPr>
                <p:spPr>
                  <a:xfrm>
                    <a:off x="4065817" y="3559480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3" name="타원 332"/>
                  <p:cNvSpPr/>
                  <p:nvPr/>
                </p:nvSpPr>
                <p:spPr>
                  <a:xfrm>
                    <a:off x="5139903" y="4938506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4" name="타원 333"/>
                  <p:cNvSpPr/>
                  <p:nvPr/>
                </p:nvSpPr>
                <p:spPr>
                  <a:xfrm>
                    <a:off x="4776491" y="4997221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5" name="타원 334"/>
                  <p:cNvSpPr/>
                  <p:nvPr/>
                </p:nvSpPr>
                <p:spPr>
                  <a:xfrm>
                    <a:off x="4487386" y="4963588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6" name="타원 335"/>
                  <p:cNvSpPr/>
                  <p:nvPr/>
                </p:nvSpPr>
                <p:spPr>
                  <a:xfrm>
                    <a:off x="4253083" y="4842766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7" name="타원 336"/>
                  <p:cNvSpPr/>
                  <p:nvPr/>
                </p:nvSpPr>
                <p:spPr>
                  <a:xfrm>
                    <a:off x="4011769" y="4629512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8" name="타원 337"/>
                  <p:cNvSpPr/>
                  <p:nvPr/>
                </p:nvSpPr>
                <p:spPr>
                  <a:xfrm>
                    <a:off x="5140791" y="5496692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9" name="타원 338"/>
                  <p:cNvSpPr/>
                  <p:nvPr/>
                </p:nvSpPr>
                <p:spPr>
                  <a:xfrm>
                    <a:off x="4805325" y="5480721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40" name="타원 339"/>
                  <p:cNvSpPr/>
                  <p:nvPr/>
                </p:nvSpPr>
                <p:spPr>
                  <a:xfrm>
                    <a:off x="4499040" y="5394416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41" name="타원 340"/>
                  <p:cNvSpPr/>
                  <p:nvPr/>
                </p:nvSpPr>
                <p:spPr>
                  <a:xfrm>
                    <a:off x="4195533" y="5271012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42" name="타원 341"/>
                  <p:cNvSpPr/>
                  <p:nvPr/>
                </p:nvSpPr>
                <p:spPr>
                  <a:xfrm>
                    <a:off x="3958572" y="5029295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43" name="타원 342"/>
                  <p:cNvSpPr/>
                  <p:nvPr/>
                </p:nvSpPr>
                <p:spPr>
                  <a:xfrm>
                    <a:off x="4815453" y="5702482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44" name="타원 343"/>
                  <p:cNvSpPr/>
                  <p:nvPr/>
                </p:nvSpPr>
                <p:spPr>
                  <a:xfrm rot="21098685">
                    <a:off x="4509863" y="5611909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45" name="타원 344"/>
                  <p:cNvSpPr/>
                  <p:nvPr/>
                </p:nvSpPr>
                <p:spPr>
                  <a:xfrm>
                    <a:off x="4192785" y="5473832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46" name="타원 345"/>
                  <p:cNvSpPr/>
                  <p:nvPr/>
                </p:nvSpPr>
                <p:spPr>
                  <a:xfrm rot="433209">
                    <a:off x="3952509" y="5157020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cxnSp>
                <p:nvCxnSpPr>
                  <p:cNvPr id="347" name="직선 연결선 346"/>
                  <p:cNvCxnSpPr>
                    <a:stCxn id="322" idx="4"/>
                    <a:endCxn id="323" idx="0"/>
                  </p:cNvCxnSpPr>
                  <p:nvPr/>
                </p:nvCxnSpPr>
                <p:spPr>
                  <a:xfrm rot="5400000">
                    <a:off x="3898237" y="2584515"/>
                    <a:ext cx="1038625" cy="54047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8" name="직선 연결선 347"/>
                  <p:cNvCxnSpPr>
                    <a:stCxn id="322" idx="6"/>
                    <a:endCxn id="321" idx="1"/>
                  </p:cNvCxnSpPr>
                  <p:nvPr/>
                </p:nvCxnSpPr>
                <p:spPr>
                  <a:xfrm rot="10800000" flipH="1" flipV="1">
                    <a:off x="4499046" y="2040035"/>
                    <a:ext cx="290221" cy="46316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9" name="직선 연결선 348"/>
                  <p:cNvCxnSpPr>
                    <a:stCxn id="321" idx="4"/>
                    <a:endCxn id="325" idx="0"/>
                  </p:cNvCxnSpPr>
                  <p:nvPr/>
                </p:nvCxnSpPr>
                <p:spPr>
                  <a:xfrm rot="16200000" flipH="1">
                    <a:off x="4594224" y="2825853"/>
                    <a:ext cx="538559" cy="71439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0" name="직선 연결선 349"/>
                  <p:cNvCxnSpPr>
                    <a:stCxn id="325" idx="4"/>
                    <a:endCxn id="327" idx="1"/>
                  </p:cNvCxnSpPr>
                  <p:nvPr/>
                </p:nvCxnSpPr>
                <p:spPr>
                  <a:xfrm rot="16200000" flipH="1">
                    <a:off x="4837088" y="3297373"/>
                    <a:ext cx="278451" cy="154175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1" name="직선 연결선 350"/>
                  <p:cNvCxnSpPr>
                    <a:stCxn id="325" idx="4"/>
                    <a:endCxn id="326" idx="0"/>
                  </p:cNvCxnSpPr>
                  <p:nvPr/>
                </p:nvCxnSpPr>
                <p:spPr>
                  <a:xfrm rot="5400000">
                    <a:off x="4752880" y="3305260"/>
                    <a:ext cx="216372" cy="7632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2" name="직선 연결선 351"/>
                  <p:cNvCxnSpPr>
                    <a:stCxn id="325" idx="4"/>
                    <a:endCxn id="324" idx="7"/>
                  </p:cNvCxnSpPr>
                  <p:nvPr/>
                </p:nvCxnSpPr>
                <p:spPr>
                  <a:xfrm rot="5400000">
                    <a:off x="4696861" y="3180855"/>
                    <a:ext cx="147986" cy="256745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3" name="직선 연결선 352"/>
                  <p:cNvCxnSpPr>
                    <a:stCxn id="324" idx="3"/>
                    <a:endCxn id="330" idx="0"/>
                  </p:cNvCxnSpPr>
                  <p:nvPr/>
                </p:nvCxnSpPr>
                <p:spPr>
                  <a:xfrm rot="5400000">
                    <a:off x="4375225" y="3609250"/>
                    <a:ext cx="342439" cy="380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4" name="직선 연결선 353"/>
                  <p:cNvCxnSpPr>
                    <a:stCxn id="326" idx="3"/>
                    <a:endCxn id="329" idx="0"/>
                  </p:cNvCxnSpPr>
                  <p:nvPr/>
                </p:nvCxnSpPr>
                <p:spPr>
                  <a:xfrm rot="5400000">
                    <a:off x="4647240" y="3662322"/>
                    <a:ext cx="258766" cy="15529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5" name="직선 연결선 354"/>
                  <p:cNvCxnSpPr>
                    <a:stCxn id="327" idx="4"/>
                    <a:endCxn id="328" idx="0"/>
                  </p:cNvCxnSpPr>
                  <p:nvPr/>
                </p:nvCxnSpPr>
                <p:spPr>
                  <a:xfrm rot="16200000" flipH="1">
                    <a:off x="4916936" y="3777765"/>
                    <a:ext cx="352039" cy="207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6" name="직선 연결선 355"/>
                  <p:cNvCxnSpPr>
                    <a:stCxn id="328" idx="4"/>
                    <a:endCxn id="333" idx="0"/>
                  </p:cNvCxnSpPr>
                  <p:nvPr/>
                </p:nvCxnSpPr>
                <p:spPr>
                  <a:xfrm rot="16200000" flipH="1">
                    <a:off x="4704529" y="4448668"/>
                    <a:ext cx="879302" cy="100376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7" name="직선 연결선 356"/>
                  <p:cNvCxnSpPr>
                    <a:stCxn id="329" idx="4"/>
                    <a:endCxn id="334" idx="0"/>
                  </p:cNvCxnSpPr>
                  <p:nvPr/>
                </p:nvCxnSpPr>
                <p:spPr>
                  <a:xfrm rot="16200000" flipH="1">
                    <a:off x="4253226" y="4419484"/>
                    <a:ext cx="1093368" cy="62105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8" name="직선 연결선 357"/>
                  <p:cNvCxnSpPr>
                    <a:stCxn id="330" idx="4"/>
                    <a:endCxn id="335" idx="0"/>
                  </p:cNvCxnSpPr>
                  <p:nvPr/>
                </p:nvCxnSpPr>
                <p:spPr>
                  <a:xfrm rot="16200000" flipH="1">
                    <a:off x="4004783" y="4426513"/>
                    <a:ext cx="1059735" cy="1441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9" name="직선 연결선 358"/>
                  <p:cNvCxnSpPr>
                    <a:stCxn id="331" idx="4"/>
                    <a:endCxn id="336" idx="0"/>
                  </p:cNvCxnSpPr>
                  <p:nvPr/>
                </p:nvCxnSpPr>
                <p:spPr>
                  <a:xfrm rot="5400000">
                    <a:off x="3799625" y="4314669"/>
                    <a:ext cx="1036027" cy="20166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0" name="직선 연결선 359"/>
                  <p:cNvCxnSpPr>
                    <a:stCxn id="332" idx="4"/>
                    <a:endCxn id="337" idx="0"/>
                  </p:cNvCxnSpPr>
                  <p:nvPr/>
                </p:nvCxnSpPr>
                <p:spPr>
                  <a:xfrm rot="5400000">
                    <a:off x="3610441" y="4119664"/>
                    <a:ext cx="965649" cy="54047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1" name="직선 연결선 360"/>
                  <p:cNvCxnSpPr>
                    <a:stCxn id="323" idx="4"/>
                    <a:endCxn id="331" idx="0"/>
                  </p:cNvCxnSpPr>
                  <p:nvPr/>
                </p:nvCxnSpPr>
                <p:spPr>
                  <a:xfrm rot="5400000">
                    <a:off x="4125564" y="3437392"/>
                    <a:ext cx="467121" cy="62805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2" name="직선 연결선 361"/>
                  <p:cNvCxnSpPr>
                    <a:stCxn id="323" idx="3"/>
                    <a:endCxn id="332" idx="7"/>
                  </p:cNvCxnSpPr>
                  <p:nvPr/>
                </p:nvCxnSpPr>
                <p:spPr>
                  <a:xfrm rot="5400000">
                    <a:off x="4077999" y="3300757"/>
                    <a:ext cx="354817" cy="1932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3" name="직선 연결선 362"/>
                  <p:cNvCxnSpPr>
                    <a:stCxn id="333" idx="4"/>
                    <a:endCxn id="338" idx="0"/>
                  </p:cNvCxnSpPr>
                  <p:nvPr/>
                </p:nvCxnSpPr>
                <p:spPr>
                  <a:xfrm rot="16200000" flipH="1">
                    <a:off x="4967919" y="5269346"/>
                    <a:ext cx="453803" cy="889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4" name="직선 연결선 363"/>
                  <p:cNvCxnSpPr>
                    <a:stCxn id="334" idx="4"/>
                    <a:endCxn id="339" idx="0"/>
                  </p:cNvCxnSpPr>
                  <p:nvPr/>
                </p:nvCxnSpPr>
                <p:spPr>
                  <a:xfrm rot="16200000" flipH="1">
                    <a:off x="4655818" y="5276748"/>
                    <a:ext cx="379118" cy="28828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5" name="직선 연결선 364"/>
                  <p:cNvCxnSpPr>
                    <a:stCxn id="335" idx="4"/>
                    <a:endCxn id="340" idx="0"/>
                  </p:cNvCxnSpPr>
                  <p:nvPr/>
                </p:nvCxnSpPr>
                <p:spPr>
                  <a:xfrm rot="16200000" flipH="1">
                    <a:off x="4384459" y="5225369"/>
                    <a:ext cx="326446" cy="11649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6" name="직선 연결선 365"/>
                  <p:cNvCxnSpPr>
                    <a:stCxn id="336" idx="4"/>
                    <a:endCxn id="341" idx="0"/>
                  </p:cNvCxnSpPr>
                  <p:nvPr/>
                </p:nvCxnSpPr>
                <p:spPr>
                  <a:xfrm rot="5400000">
                    <a:off x="4116846" y="5080302"/>
                    <a:ext cx="323864" cy="57556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7" name="직선 연결선 366"/>
                  <p:cNvCxnSpPr>
                    <a:stCxn id="337" idx="4"/>
                    <a:endCxn id="342" idx="0"/>
                  </p:cNvCxnSpPr>
                  <p:nvPr/>
                </p:nvCxnSpPr>
                <p:spPr>
                  <a:xfrm rot="5400000">
                    <a:off x="3891943" y="4854996"/>
                    <a:ext cx="295400" cy="53197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8" name="직선 연결선 367"/>
                  <p:cNvCxnSpPr>
                    <a:stCxn id="341" idx="4"/>
                    <a:endCxn id="345" idx="0"/>
                  </p:cNvCxnSpPr>
                  <p:nvPr/>
                </p:nvCxnSpPr>
                <p:spPr>
                  <a:xfrm rot="5400000">
                    <a:off x="4199413" y="5423240"/>
                    <a:ext cx="98437" cy="2748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9" name="직선 연결선 368"/>
                  <p:cNvCxnSpPr>
                    <a:stCxn id="340" idx="4"/>
                    <a:endCxn id="344" idx="0"/>
                  </p:cNvCxnSpPr>
                  <p:nvPr/>
                </p:nvCxnSpPr>
                <p:spPr>
                  <a:xfrm rot="16200000" flipH="1">
                    <a:off x="4498134" y="5554177"/>
                    <a:ext cx="113664" cy="2908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0" name="직선 연결선 369"/>
                  <p:cNvCxnSpPr>
                    <a:stCxn id="339" idx="4"/>
                    <a:endCxn id="343" idx="0"/>
                  </p:cNvCxnSpPr>
                  <p:nvPr/>
                </p:nvCxnSpPr>
                <p:spPr>
                  <a:xfrm rot="16200000" flipH="1">
                    <a:off x="4806169" y="5638726"/>
                    <a:ext cx="117378" cy="1013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1" name="직선 연결선 370"/>
                  <p:cNvCxnSpPr>
                    <a:stCxn id="342" idx="4"/>
                    <a:endCxn id="346" idx="0"/>
                  </p:cNvCxnSpPr>
                  <p:nvPr/>
                </p:nvCxnSpPr>
                <p:spPr>
                  <a:xfrm rot="16200000" flipH="1">
                    <a:off x="4001558" y="5145165"/>
                    <a:ext cx="23756" cy="783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8" name="직선 연결선 147"/>
                <p:cNvCxnSpPr>
                  <a:stCxn id="338" idx="4"/>
                </p:cNvCxnSpPr>
                <p:nvPr/>
              </p:nvCxnSpPr>
              <p:spPr>
                <a:xfrm rot="5400000">
                  <a:off x="3675224" y="5952781"/>
                  <a:ext cx="373261" cy="8465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직선 연결선 154"/>
                <p:cNvCxnSpPr>
                  <a:stCxn id="345" idx="4"/>
                </p:cNvCxnSpPr>
                <p:nvPr/>
              </p:nvCxnSpPr>
              <p:spPr>
                <a:xfrm rot="5400000">
                  <a:off x="5052179" y="5795707"/>
                  <a:ext cx="123808" cy="100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직선 연결선 191"/>
                <p:cNvCxnSpPr>
                  <a:stCxn id="344" idx="4"/>
                </p:cNvCxnSpPr>
                <p:nvPr/>
              </p:nvCxnSpPr>
              <p:spPr>
                <a:xfrm rot="5400000">
                  <a:off x="4620880" y="5984462"/>
                  <a:ext cx="124573" cy="12779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직선 연결선 198"/>
                <p:cNvCxnSpPr>
                  <a:endCxn id="346" idx="4"/>
                </p:cNvCxnSpPr>
                <p:nvPr/>
              </p:nvCxnSpPr>
              <p:spPr>
                <a:xfrm rot="16200000" flipV="1">
                  <a:off x="5409204" y="5337775"/>
                  <a:ext cx="73273" cy="16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0" name="직선 연결선 149"/>
              <p:cNvCxnSpPr>
                <a:endCxn id="343" idx="4"/>
              </p:cNvCxnSpPr>
              <p:nvPr/>
            </p:nvCxnSpPr>
            <p:spPr>
              <a:xfrm rot="5400000" flipH="1" flipV="1">
                <a:off x="4237526" y="6103000"/>
                <a:ext cx="107294" cy="985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2" name="TextBox 181"/>
            <p:cNvSpPr txBox="1"/>
            <p:nvPr/>
          </p:nvSpPr>
          <p:spPr>
            <a:xfrm flipH="1">
              <a:off x="5572132" y="714356"/>
              <a:ext cx="16466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 smtClean="0"/>
                <a:t>l_calcaneuscuboid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 flipH="1">
              <a:off x="2500298" y="1071546"/>
              <a:ext cx="10695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 smtClean="0"/>
                <a:t>l_talocrural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 flipH="1">
              <a:off x="1571604" y="1478149"/>
              <a:ext cx="20441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 err="1" smtClean="0"/>
                <a:t>l_talocalcaneonavicular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 flipH="1">
              <a:off x="1263526" y="2000240"/>
              <a:ext cx="17145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 smtClean="0"/>
                <a:t>l_cuneonavicular_3 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 flipH="1">
              <a:off x="1214414" y="2335405"/>
              <a:ext cx="17636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 smtClean="0"/>
                <a:t>l_cuneonavicular_2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 flipH="1">
              <a:off x="1214414" y="2692595"/>
              <a:ext cx="17859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 smtClean="0"/>
                <a:t>l_cuneonavicular_1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88" name="TextBox 187"/>
            <p:cNvSpPr txBox="1"/>
            <p:nvPr/>
          </p:nvSpPr>
          <p:spPr>
            <a:xfrm flipH="1">
              <a:off x="1428728" y="3214686"/>
              <a:ext cx="1799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 smtClean="0"/>
                <a:t>l_tarsometatarsal_1 </a:t>
              </a:r>
              <a:endParaRPr lang="en-US" altLang="ko-KR" sz="1400" b="1" dirty="0" smtClean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89" name="TextBox 188"/>
            <p:cNvSpPr txBox="1"/>
            <p:nvPr/>
          </p:nvSpPr>
          <p:spPr>
            <a:xfrm flipH="1">
              <a:off x="1035435" y="4429132"/>
              <a:ext cx="225068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 smtClean="0"/>
                <a:t>l_metatarsophalangeal_1</a:t>
              </a:r>
              <a:endParaRPr lang="en-US" altLang="ko-KR" sz="1400" b="1" dirty="0" smtClean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90" name="TextBox 189"/>
            <p:cNvSpPr txBox="1"/>
            <p:nvPr/>
          </p:nvSpPr>
          <p:spPr>
            <a:xfrm flipH="1">
              <a:off x="967981" y="4786322"/>
              <a:ext cx="23181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 smtClean="0"/>
                <a:t>l_tarsal_interphalangeal_1</a:t>
              </a:r>
              <a:endParaRPr lang="en-US" altLang="ko-KR" sz="1400" b="1" dirty="0" smtClean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 flipH="1">
              <a:off x="5786446" y="1285860"/>
              <a:ext cx="163211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 smtClean="0"/>
                <a:t>l_transversetarsal</a:t>
              </a:r>
              <a:r>
                <a:rPr lang="en-US" sz="1400" dirty="0" smtClean="0"/>
                <a:t> 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95" name="TextBox 194"/>
            <p:cNvSpPr txBox="1"/>
            <p:nvPr/>
          </p:nvSpPr>
          <p:spPr>
            <a:xfrm flipH="1">
              <a:off x="6000760" y="2500306"/>
              <a:ext cx="17374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l_tarsometatarsal_5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196" name="직선 연결선 195"/>
            <p:cNvCxnSpPr>
              <a:stCxn id="322" idx="2"/>
              <a:endCxn id="182" idx="3"/>
            </p:cNvCxnSpPr>
            <p:nvPr/>
          </p:nvCxnSpPr>
          <p:spPr>
            <a:xfrm>
              <a:off x="4930314" y="857794"/>
              <a:ext cx="641818" cy="10451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직선 연결선 196"/>
            <p:cNvCxnSpPr>
              <a:stCxn id="321" idx="7"/>
              <a:endCxn id="183" idx="1"/>
            </p:cNvCxnSpPr>
            <p:nvPr/>
          </p:nvCxnSpPr>
          <p:spPr>
            <a:xfrm rot="16200000" flipV="1">
              <a:off x="3799701" y="995557"/>
              <a:ext cx="271307" cy="731064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직선 연결선 197"/>
            <p:cNvCxnSpPr>
              <a:stCxn id="323" idx="1"/>
              <a:endCxn id="193" idx="3"/>
            </p:cNvCxnSpPr>
            <p:nvPr/>
          </p:nvCxnSpPr>
          <p:spPr>
            <a:xfrm rot="5400000" flipH="1" flipV="1">
              <a:off x="4911577" y="1508836"/>
              <a:ext cx="943956" cy="805782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직선 연결선 199"/>
            <p:cNvCxnSpPr>
              <a:stCxn id="332" idx="1"/>
              <a:endCxn id="195" idx="3"/>
            </p:cNvCxnSpPr>
            <p:nvPr/>
          </p:nvCxnSpPr>
          <p:spPr>
            <a:xfrm rot="5400000" flipH="1" flipV="1">
              <a:off x="5508898" y="2483151"/>
              <a:ext cx="320818" cy="662906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직선 연결선 200"/>
            <p:cNvCxnSpPr>
              <a:stCxn id="184" idx="1"/>
              <a:endCxn id="325" idx="7"/>
            </p:cNvCxnSpPr>
            <p:nvPr/>
          </p:nvCxnSpPr>
          <p:spPr>
            <a:xfrm>
              <a:off x="3615753" y="1632038"/>
              <a:ext cx="590711" cy="751667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직선 연결선 201"/>
            <p:cNvCxnSpPr>
              <a:stCxn id="324" idx="7"/>
              <a:endCxn id="185" idx="1"/>
            </p:cNvCxnSpPr>
            <p:nvPr/>
          </p:nvCxnSpPr>
          <p:spPr>
            <a:xfrm rot="16200000" flipV="1">
              <a:off x="3509064" y="1623104"/>
              <a:ext cx="556639" cy="1618690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직선 연결선 206"/>
            <p:cNvCxnSpPr>
              <a:stCxn id="333" idx="7"/>
              <a:endCxn id="189" idx="1"/>
            </p:cNvCxnSpPr>
            <p:nvPr/>
          </p:nvCxnSpPr>
          <p:spPr>
            <a:xfrm rot="16200000" flipV="1">
              <a:off x="3404024" y="4465114"/>
              <a:ext cx="294411" cy="530225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직선 연결선 218"/>
            <p:cNvCxnSpPr>
              <a:stCxn id="331" idx="0"/>
              <a:endCxn id="242" idx="3"/>
            </p:cNvCxnSpPr>
            <p:nvPr/>
          </p:nvCxnSpPr>
          <p:spPr>
            <a:xfrm rot="5400000" flipH="1" flipV="1">
              <a:off x="5079754" y="2230023"/>
              <a:ext cx="854023" cy="987989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hape 233"/>
            <p:cNvCxnSpPr>
              <a:stCxn id="329" idx="4"/>
              <a:endCxn id="241" idx="1"/>
            </p:cNvCxnSpPr>
            <p:nvPr/>
          </p:nvCxnSpPr>
          <p:spPr>
            <a:xfrm rot="5400000">
              <a:off x="3680815" y="2976894"/>
              <a:ext cx="296764" cy="1200978"/>
            </a:xfrm>
            <a:prstGeom prst="bentConnector2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hape 234"/>
            <p:cNvCxnSpPr>
              <a:stCxn id="330" idx="2"/>
              <a:endCxn id="243" idx="3"/>
            </p:cNvCxnSpPr>
            <p:nvPr/>
          </p:nvCxnSpPr>
          <p:spPr>
            <a:xfrm flipV="1">
              <a:off x="4820780" y="3011385"/>
              <a:ext cx="1179980" cy="345616"/>
            </a:xfrm>
            <a:prstGeom prst="straightConnector1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TextBox 240"/>
            <p:cNvSpPr txBox="1"/>
            <p:nvPr/>
          </p:nvSpPr>
          <p:spPr>
            <a:xfrm flipH="1">
              <a:off x="1428728" y="3571876"/>
              <a:ext cx="1799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 smtClean="0"/>
                <a:t>l_tarsometatarsal_2 </a:t>
              </a:r>
              <a:endParaRPr lang="en-US" altLang="ko-KR" sz="1400" b="1" dirty="0" smtClean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242" name="TextBox 241"/>
            <p:cNvSpPr txBox="1"/>
            <p:nvPr/>
          </p:nvSpPr>
          <p:spPr>
            <a:xfrm flipH="1">
              <a:off x="6000760" y="2143116"/>
              <a:ext cx="17374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l_tarsometatarsal_4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243" name="TextBox 242"/>
            <p:cNvSpPr txBox="1"/>
            <p:nvPr/>
          </p:nvSpPr>
          <p:spPr>
            <a:xfrm flipH="1">
              <a:off x="6000760" y="2857496"/>
              <a:ext cx="17374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l_tarsometatarsal_3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46" name="Shape 234"/>
            <p:cNvCxnSpPr>
              <a:stCxn id="335" idx="0"/>
              <a:endCxn id="247" idx="3"/>
            </p:cNvCxnSpPr>
            <p:nvPr/>
          </p:nvCxnSpPr>
          <p:spPr>
            <a:xfrm rot="5400000" flipH="1" flipV="1">
              <a:off x="5021674" y="3911860"/>
              <a:ext cx="687139" cy="1271033"/>
            </a:xfrm>
            <a:prstGeom prst="bentConnector2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7" name="TextBox 246"/>
            <p:cNvSpPr txBox="1"/>
            <p:nvPr/>
          </p:nvSpPr>
          <p:spPr>
            <a:xfrm flipH="1">
              <a:off x="6000760" y="4049917"/>
              <a:ext cx="27146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l_metatarsophalangeal_3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49" name="Shape 234"/>
            <p:cNvCxnSpPr>
              <a:stCxn id="336" idx="0"/>
              <a:endCxn id="250" idx="3"/>
            </p:cNvCxnSpPr>
            <p:nvPr/>
          </p:nvCxnSpPr>
          <p:spPr>
            <a:xfrm rot="5400000" flipH="1" flipV="1">
              <a:off x="5071798" y="3795305"/>
              <a:ext cx="896584" cy="961340"/>
            </a:xfrm>
            <a:prstGeom prst="bentConnector2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0" name="TextBox 249"/>
            <p:cNvSpPr txBox="1"/>
            <p:nvPr/>
          </p:nvSpPr>
          <p:spPr>
            <a:xfrm flipH="1">
              <a:off x="6000760" y="3673794"/>
              <a:ext cx="27454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l_metatarsophalangeal_4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53" name="Shape 234"/>
            <p:cNvCxnSpPr>
              <a:stCxn id="334" idx="0"/>
              <a:endCxn id="254" idx="1"/>
            </p:cNvCxnSpPr>
            <p:nvPr/>
          </p:nvCxnSpPr>
          <p:spPr>
            <a:xfrm rot="16200000" flipV="1">
              <a:off x="3461101" y="4050846"/>
              <a:ext cx="711512" cy="1061482"/>
            </a:xfrm>
            <a:prstGeom prst="bentConnector2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4" name="TextBox 253"/>
            <p:cNvSpPr txBox="1"/>
            <p:nvPr/>
          </p:nvSpPr>
          <p:spPr>
            <a:xfrm flipH="1">
              <a:off x="1071538" y="4071942"/>
              <a:ext cx="22145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 smtClean="0"/>
                <a:t>l_metatarsophalangeal_2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60" name="Shape 234"/>
            <p:cNvCxnSpPr>
              <a:endCxn id="261" idx="3"/>
            </p:cNvCxnSpPr>
            <p:nvPr/>
          </p:nvCxnSpPr>
          <p:spPr>
            <a:xfrm rot="5400000" flipH="1" flipV="1">
              <a:off x="5207768" y="3560774"/>
              <a:ext cx="913753" cy="672232"/>
            </a:xfrm>
            <a:prstGeom prst="bentConnector2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1" name="TextBox 260"/>
            <p:cNvSpPr txBox="1"/>
            <p:nvPr/>
          </p:nvSpPr>
          <p:spPr>
            <a:xfrm flipH="1">
              <a:off x="6000760" y="3286124"/>
              <a:ext cx="26684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l_metatarsophalangeal_5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274" name="TextBox 273"/>
            <p:cNvSpPr txBox="1"/>
            <p:nvPr/>
          </p:nvSpPr>
          <p:spPr>
            <a:xfrm flipH="1">
              <a:off x="481855" y="6286520"/>
              <a:ext cx="27637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l_tarsal_distal_interphalangeal_2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275" name="TextBox 274"/>
            <p:cNvSpPr txBox="1"/>
            <p:nvPr/>
          </p:nvSpPr>
          <p:spPr>
            <a:xfrm flipH="1">
              <a:off x="214282" y="6000768"/>
              <a:ext cx="30313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l_tarsal_proximal_interphalangeal_2</a:t>
              </a:r>
              <a:endParaRPr lang="en-US" altLang="ko-KR" sz="1400" b="1" dirty="0" smtClean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76" name="직선 연결선 275"/>
            <p:cNvCxnSpPr>
              <a:stCxn id="338" idx="7"/>
              <a:endCxn id="190" idx="1"/>
            </p:cNvCxnSpPr>
            <p:nvPr/>
          </p:nvCxnSpPr>
          <p:spPr>
            <a:xfrm rot="16200000" flipV="1">
              <a:off x="3197012" y="5029315"/>
              <a:ext cx="707260" cy="529051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9" name="TextBox 278"/>
            <p:cNvSpPr txBox="1"/>
            <p:nvPr/>
          </p:nvSpPr>
          <p:spPr>
            <a:xfrm flipH="1">
              <a:off x="6000760" y="4429132"/>
              <a:ext cx="30313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l_tarsal_proximal_interphalangeal_5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80" name="Shape 234"/>
            <p:cNvCxnSpPr>
              <a:stCxn id="341" idx="3"/>
              <a:endCxn id="281" idx="3"/>
            </p:cNvCxnSpPr>
            <p:nvPr/>
          </p:nvCxnSpPr>
          <p:spPr>
            <a:xfrm rot="16200000" flipH="1">
              <a:off x="5332389" y="5271972"/>
              <a:ext cx="216630" cy="548608"/>
            </a:xfrm>
            <a:prstGeom prst="straightConnector1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1" name="TextBox 280"/>
            <p:cNvSpPr txBox="1"/>
            <p:nvPr/>
          </p:nvSpPr>
          <p:spPr>
            <a:xfrm flipH="1">
              <a:off x="5715008" y="5500702"/>
              <a:ext cx="30313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l_tarsal_proximal_interphalangeal_4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89" name="Shape 234"/>
            <p:cNvCxnSpPr>
              <a:stCxn id="340" idx="3"/>
              <a:endCxn id="293" idx="3"/>
            </p:cNvCxnSpPr>
            <p:nvPr/>
          </p:nvCxnSpPr>
          <p:spPr>
            <a:xfrm rot="16200000" flipH="1">
              <a:off x="4681141" y="5692294"/>
              <a:ext cx="689332" cy="521145"/>
            </a:xfrm>
            <a:prstGeom prst="straightConnector1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3" name="TextBox 292"/>
            <p:cNvSpPr txBox="1"/>
            <p:nvPr/>
          </p:nvSpPr>
          <p:spPr>
            <a:xfrm flipH="1">
              <a:off x="5286380" y="6143644"/>
              <a:ext cx="30313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l_tarsal_proximal_interphalangeal_3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97" name="Shape 234"/>
            <p:cNvCxnSpPr>
              <a:stCxn id="346" idx="2"/>
              <a:endCxn id="298" idx="3"/>
            </p:cNvCxnSpPr>
            <p:nvPr/>
          </p:nvCxnSpPr>
          <p:spPr>
            <a:xfrm flipV="1">
              <a:off x="5508137" y="4940211"/>
              <a:ext cx="492623" cy="280532"/>
            </a:xfrm>
            <a:prstGeom prst="straightConnector1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8" name="TextBox 297"/>
            <p:cNvSpPr txBox="1"/>
            <p:nvPr/>
          </p:nvSpPr>
          <p:spPr>
            <a:xfrm flipH="1">
              <a:off x="6000760" y="4786322"/>
              <a:ext cx="27637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l_tarsal_distal_interphalangeal_5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301" name="Shape 234"/>
            <p:cNvCxnSpPr>
              <a:stCxn id="345" idx="2"/>
              <a:endCxn id="302" idx="3"/>
            </p:cNvCxnSpPr>
            <p:nvPr/>
          </p:nvCxnSpPr>
          <p:spPr>
            <a:xfrm>
              <a:off x="5191120" y="5666846"/>
              <a:ext cx="523888" cy="306835"/>
            </a:xfrm>
            <a:prstGeom prst="straightConnector1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2" name="TextBox 301"/>
            <p:cNvSpPr txBox="1"/>
            <p:nvPr/>
          </p:nvSpPr>
          <p:spPr>
            <a:xfrm flipH="1">
              <a:off x="5715008" y="5819792"/>
              <a:ext cx="27637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l_tarsal_distal_interphalangeal_4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303" name="TextBox 302"/>
            <p:cNvSpPr txBox="1"/>
            <p:nvPr/>
          </p:nvSpPr>
          <p:spPr>
            <a:xfrm flipH="1">
              <a:off x="4857752" y="6429396"/>
              <a:ext cx="27637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l_tarsal_distal_interphalangeal_3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51" name="직선 연결선 250"/>
            <p:cNvCxnSpPr>
              <a:stCxn id="326" idx="7"/>
              <a:endCxn id="186" idx="1"/>
            </p:cNvCxnSpPr>
            <p:nvPr/>
          </p:nvCxnSpPr>
          <p:spPr>
            <a:xfrm rot="16200000" flipV="1">
              <a:off x="3474236" y="1993096"/>
              <a:ext cx="336904" cy="1329299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직선 연결선 255"/>
            <p:cNvCxnSpPr>
              <a:stCxn id="328" idx="7"/>
              <a:endCxn id="188" idx="1"/>
            </p:cNvCxnSpPr>
            <p:nvPr/>
          </p:nvCxnSpPr>
          <p:spPr>
            <a:xfrm rot="16200000" flipV="1">
              <a:off x="3512951" y="3084332"/>
              <a:ext cx="151828" cy="720314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1" name="직선 연결선 610"/>
            <p:cNvCxnSpPr>
              <a:stCxn id="327" idx="6"/>
              <a:endCxn id="187" idx="1"/>
            </p:cNvCxnSpPr>
            <p:nvPr/>
          </p:nvCxnSpPr>
          <p:spPr>
            <a:xfrm rot="10800000">
              <a:off x="3000365" y="2846485"/>
              <a:ext cx="930311" cy="95179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2" name="Shape 234"/>
            <p:cNvCxnSpPr>
              <a:stCxn id="342" idx="0"/>
              <a:endCxn id="279" idx="3"/>
            </p:cNvCxnSpPr>
            <p:nvPr/>
          </p:nvCxnSpPr>
          <p:spPr>
            <a:xfrm rot="5400000" flipH="1" flipV="1">
              <a:off x="5515442" y="4496273"/>
              <a:ext cx="398570" cy="572066"/>
            </a:xfrm>
            <a:prstGeom prst="bentConnector2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5" name="Shape 624"/>
            <p:cNvCxnSpPr>
              <a:stCxn id="343" idx="4"/>
              <a:endCxn id="274" idx="1"/>
            </p:cNvCxnSpPr>
            <p:nvPr/>
          </p:nvCxnSpPr>
          <p:spPr>
            <a:xfrm rot="5400000">
              <a:off x="3577797" y="5722106"/>
              <a:ext cx="386131" cy="1050474"/>
            </a:xfrm>
            <a:prstGeom prst="bentConnector2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8" name="직선 연결선 627"/>
            <p:cNvCxnSpPr>
              <a:stCxn id="339" idx="6"/>
              <a:endCxn id="275" idx="1"/>
            </p:cNvCxnSpPr>
            <p:nvPr/>
          </p:nvCxnSpPr>
          <p:spPr>
            <a:xfrm rot="10800000" flipV="1">
              <a:off x="3245626" y="5676349"/>
              <a:ext cx="991861" cy="478307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1" name="Shape 234"/>
            <p:cNvCxnSpPr>
              <a:stCxn id="344" idx="4"/>
              <a:endCxn id="303" idx="3"/>
            </p:cNvCxnSpPr>
            <p:nvPr/>
          </p:nvCxnSpPr>
          <p:spPr>
            <a:xfrm rot="16200000" flipH="1">
              <a:off x="4446293" y="6171826"/>
              <a:ext cx="654720" cy="168197"/>
            </a:xfrm>
            <a:prstGeom prst="straightConnector1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2" name="TextBox 371"/>
          <p:cNvSpPr txBox="1"/>
          <p:nvPr/>
        </p:nvSpPr>
        <p:spPr>
          <a:xfrm>
            <a:off x="285720" y="357166"/>
            <a:ext cx="3743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Joint names of </a:t>
            </a:r>
            <a:r>
              <a:rPr lang="en-US" altLang="ko-KR" b="1" dirty="0" smtClean="0"/>
              <a:t>LOA-4 </a:t>
            </a:r>
            <a:r>
              <a:rPr lang="en-US" altLang="ko-KR" b="1" dirty="0" smtClean="0"/>
              <a:t>(left foot</a:t>
            </a:r>
            <a:r>
              <a:rPr lang="en-US" altLang="ko-KR" b="1" dirty="0" smtClean="0"/>
              <a:t>)</a:t>
            </a:r>
            <a:endParaRPr lang="ko-KR" alt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직사각형 115"/>
          <p:cNvSpPr/>
          <p:nvPr/>
        </p:nvSpPr>
        <p:spPr>
          <a:xfrm>
            <a:off x="122998" y="541832"/>
            <a:ext cx="8898004" cy="6266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198809" y="588691"/>
            <a:ext cx="8746383" cy="6173060"/>
            <a:chOff x="142844" y="564113"/>
            <a:chExt cx="8746383" cy="6173060"/>
          </a:xfrm>
        </p:grpSpPr>
        <p:grpSp>
          <p:nvGrpSpPr>
            <p:cNvPr id="2" name="그룹 645"/>
            <p:cNvGrpSpPr/>
            <p:nvPr/>
          </p:nvGrpSpPr>
          <p:grpSpPr>
            <a:xfrm flipH="1">
              <a:off x="3586054" y="564113"/>
              <a:ext cx="1987132" cy="5638334"/>
              <a:chOff x="3586054" y="564113"/>
              <a:chExt cx="1987132" cy="5638334"/>
            </a:xfrm>
          </p:grpSpPr>
          <p:grpSp>
            <p:nvGrpSpPr>
              <p:cNvPr id="3" name="그룹 644"/>
              <p:cNvGrpSpPr/>
              <p:nvPr/>
            </p:nvGrpSpPr>
            <p:grpSpPr>
              <a:xfrm>
                <a:off x="3586054" y="564113"/>
                <a:ext cx="1987132" cy="5638334"/>
                <a:chOff x="3586054" y="564113"/>
                <a:chExt cx="1987132" cy="5638334"/>
              </a:xfrm>
            </p:grpSpPr>
            <p:pic>
              <p:nvPicPr>
                <p:cNvPr id="140" name="그림 139" descr="발그림.png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 flipH="1">
                  <a:off x="3586054" y="564113"/>
                  <a:ext cx="1987132" cy="5638334"/>
                </a:xfrm>
                <a:prstGeom prst="rect">
                  <a:avLst/>
                </a:prstGeom>
              </p:spPr>
            </p:pic>
            <p:grpSp>
              <p:nvGrpSpPr>
                <p:cNvPr id="4" name="그룹 16"/>
                <p:cNvGrpSpPr/>
                <p:nvPr/>
              </p:nvGrpSpPr>
              <p:grpSpPr>
                <a:xfrm flipH="1">
                  <a:off x="3794079" y="785794"/>
                  <a:ext cx="1714629" cy="5268484"/>
                  <a:chOff x="3952509" y="1987844"/>
                  <a:chExt cx="1297227" cy="3819021"/>
                </a:xfrm>
              </p:grpSpPr>
              <p:sp>
                <p:nvSpPr>
                  <p:cNvPr id="321" name="타원 320"/>
                  <p:cNvSpPr/>
                  <p:nvPr/>
                </p:nvSpPr>
                <p:spPr>
                  <a:xfrm>
                    <a:off x="4773313" y="2487910"/>
                    <a:ext cx="108945" cy="104383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22" name="타원 321"/>
                  <p:cNvSpPr/>
                  <p:nvPr/>
                </p:nvSpPr>
                <p:spPr>
                  <a:xfrm>
                    <a:off x="4390101" y="1987844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23" name="타원 322"/>
                  <p:cNvSpPr/>
                  <p:nvPr/>
                </p:nvSpPr>
                <p:spPr>
                  <a:xfrm>
                    <a:off x="4336054" y="3130852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24" name="타원 323"/>
                  <p:cNvSpPr/>
                  <p:nvPr/>
                </p:nvSpPr>
                <p:spPr>
                  <a:xfrm>
                    <a:off x="4549490" y="3367934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25" name="타원 324"/>
                  <p:cNvSpPr/>
                  <p:nvPr/>
                </p:nvSpPr>
                <p:spPr>
                  <a:xfrm>
                    <a:off x="4844750" y="3130852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26" name="타원 325"/>
                  <p:cNvSpPr/>
                  <p:nvPr/>
                </p:nvSpPr>
                <p:spPr>
                  <a:xfrm>
                    <a:off x="4768433" y="3451607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27" name="타원 326"/>
                  <p:cNvSpPr/>
                  <p:nvPr/>
                </p:nvSpPr>
                <p:spPr>
                  <a:xfrm>
                    <a:off x="5037447" y="3498400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28" name="타원 327"/>
                  <p:cNvSpPr/>
                  <p:nvPr/>
                </p:nvSpPr>
                <p:spPr>
                  <a:xfrm>
                    <a:off x="5039521" y="3954822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29" name="타원 328"/>
                  <p:cNvSpPr/>
                  <p:nvPr/>
                </p:nvSpPr>
                <p:spPr>
                  <a:xfrm>
                    <a:off x="4714386" y="3799470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0" name="타원 329"/>
                  <p:cNvSpPr/>
                  <p:nvPr/>
                </p:nvSpPr>
                <p:spPr>
                  <a:xfrm>
                    <a:off x="4472971" y="3799470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1" name="타원 330"/>
                  <p:cNvSpPr/>
                  <p:nvPr/>
                </p:nvSpPr>
                <p:spPr>
                  <a:xfrm>
                    <a:off x="4273245" y="3702356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2" name="타원 331"/>
                  <p:cNvSpPr/>
                  <p:nvPr/>
                </p:nvSpPr>
                <p:spPr>
                  <a:xfrm>
                    <a:off x="4065817" y="3559480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3" name="타원 332"/>
                  <p:cNvSpPr/>
                  <p:nvPr/>
                </p:nvSpPr>
                <p:spPr>
                  <a:xfrm>
                    <a:off x="5139903" y="4938506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4" name="타원 333"/>
                  <p:cNvSpPr/>
                  <p:nvPr/>
                </p:nvSpPr>
                <p:spPr>
                  <a:xfrm>
                    <a:off x="4776491" y="4997221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5" name="타원 334"/>
                  <p:cNvSpPr/>
                  <p:nvPr/>
                </p:nvSpPr>
                <p:spPr>
                  <a:xfrm>
                    <a:off x="4487386" y="4963588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6" name="타원 335"/>
                  <p:cNvSpPr/>
                  <p:nvPr/>
                </p:nvSpPr>
                <p:spPr>
                  <a:xfrm>
                    <a:off x="4253083" y="4842766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7" name="타원 336"/>
                  <p:cNvSpPr/>
                  <p:nvPr/>
                </p:nvSpPr>
                <p:spPr>
                  <a:xfrm>
                    <a:off x="4011769" y="4629512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8" name="타원 337"/>
                  <p:cNvSpPr/>
                  <p:nvPr/>
                </p:nvSpPr>
                <p:spPr>
                  <a:xfrm>
                    <a:off x="5140791" y="5496692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39" name="타원 338"/>
                  <p:cNvSpPr/>
                  <p:nvPr/>
                </p:nvSpPr>
                <p:spPr>
                  <a:xfrm>
                    <a:off x="4805325" y="5480721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40" name="타원 339"/>
                  <p:cNvSpPr/>
                  <p:nvPr/>
                </p:nvSpPr>
                <p:spPr>
                  <a:xfrm>
                    <a:off x="4499040" y="5394416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41" name="타원 340"/>
                  <p:cNvSpPr/>
                  <p:nvPr/>
                </p:nvSpPr>
                <p:spPr>
                  <a:xfrm>
                    <a:off x="4195533" y="5271012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42" name="타원 341"/>
                  <p:cNvSpPr/>
                  <p:nvPr/>
                </p:nvSpPr>
                <p:spPr>
                  <a:xfrm>
                    <a:off x="3958572" y="5029295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43" name="타원 342"/>
                  <p:cNvSpPr/>
                  <p:nvPr/>
                </p:nvSpPr>
                <p:spPr>
                  <a:xfrm>
                    <a:off x="4815453" y="5702482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44" name="타원 343"/>
                  <p:cNvSpPr/>
                  <p:nvPr/>
                </p:nvSpPr>
                <p:spPr>
                  <a:xfrm rot="21098685">
                    <a:off x="4509863" y="5611909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45" name="타원 344"/>
                  <p:cNvSpPr/>
                  <p:nvPr/>
                </p:nvSpPr>
                <p:spPr>
                  <a:xfrm>
                    <a:off x="4192785" y="5473832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sp>
                <p:nvSpPr>
                  <p:cNvPr id="346" name="타원 345"/>
                  <p:cNvSpPr/>
                  <p:nvPr/>
                </p:nvSpPr>
                <p:spPr>
                  <a:xfrm rot="433209">
                    <a:off x="3952509" y="5157020"/>
                    <a:ext cx="108945" cy="10438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  <p:cxnSp>
                <p:nvCxnSpPr>
                  <p:cNvPr id="347" name="직선 연결선 346"/>
                  <p:cNvCxnSpPr>
                    <a:stCxn id="322" idx="4"/>
                    <a:endCxn id="323" idx="0"/>
                  </p:cNvCxnSpPr>
                  <p:nvPr/>
                </p:nvCxnSpPr>
                <p:spPr>
                  <a:xfrm rot="5400000">
                    <a:off x="3898237" y="2584515"/>
                    <a:ext cx="1038625" cy="54047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8" name="직선 연결선 347"/>
                  <p:cNvCxnSpPr>
                    <a:stCxn id="322" idx="6"/>
                    <a:endCxn id="321" idx="1"/>
                  </p:cNvCxnSpPr>
                  <p:nvPr/>
                </p:nvCxnSpPr>
                <p:spPr>
                  <a:xfrm rot="10800000" flipH="1" flipV="1">
                    <a:off x="4499046" y="2040035"/>
                    <a:ext cx="290221" cy="46316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9" name="직선 연결선 348"/>
                  <p:cNvCxnSpPr>
                    <a:stCxn id="321" idx="4"/>
                    <a:endCxn id="325" idx="0"/>
                  </p:cNvCxnSpPr>
                  <p:nvPr/>
                </p:nvCxnSpPr>
                <p:spPr>
                  <a:xfrm rot="16200000" flipH="1">
                    <a:off x="4594224" y="2825853"/>
                    <a:ext cx="538559" cy="71439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0" name="직선 연결선 349"/>
                  <p:cNvCxnSpPr>
                    <a:stCxn id="325" idx="4"/>
                    <a:endCxn id="327" idx="1"/>
                  </p:cNvCxnSpPr>
                  <p:nvPr/>
                </p:nvCxnSpPr>
                <p:spPr>
                  <a:xfrm rot="16200000" flipH="1">
                    <a:off x="4837088" y="3297373"/>
                    <a:ext cx="278451" cy="154175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1" name="직선 연결선 350"/>
                  <p:cNvCxnSpPr>
                    <a:stCxn id="325" idx="4"/>
                    <a:endCxn id="326" idx="0"/>
                  </p:cNvCxnSpPr>
                  <p:nvPr/>
                </p:nvCxnSpPr>
                <p:spPr>
                  <a:xfrm rot="5400000">
                    <a:off x="4752880" y="3305260"/>
                    <a:ext cx="216372" cy="7632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2" name="직선 연결선 351"/>
                  <p:cNvCxnSpPr>
                    <a:stCxn id="325" idx="4"/>
                    <a:endCxn id="324" idx="7"/>
                  </p:cNvCxnSpPr>
                  <p:nvPr/>
                </p:nvCxnSpPr>
                <p:spPr>
                  <a:xfrm rot="5400000">
                    <a:off x="4696861" y="3180855"/>
                    <a:ext cx="147986" cy="256745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3" name="직선 연결선 352"/>
                  <p:cNvCxnSpPr>
                    <a:stCxn id="324" idx="3"/>
                    <a:endCxn id="330" idx="0"/>
                  </p:cNvCxnSpPr>
                  <p:nvPr/>
                </p:nvCxnSpPr>
                <p:spPr>
                  <a:xfrm rot="5400000">
                    <a:off x="4375225" y="3609250"/>
                    <a:ext cx="342439" cy="380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4" name="직선 연결선 353"/>
                  <p:cNvCxnSpPr>
                    <a:stCxn id="326" idx="3"/>
                    <a:endCxn id="329" idx="0"/>
                  </p:cNvCxnSpPr>
                  <p:nvPr/>
                </p:nvCxnSpPr>
                <p:spPr>
                  <a:xfrm rot="5400000">
                    <a:off x="4647240" y="3662322"/>
                    <a:ext cx="258766" cy="15529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5" name="직선 연결선 354"/>
                  <p:cNvCxnSpPr>
                    <a:stCxn id="327" idx="4"/>
                    <a:endCxn id="328" idx="0"/>
                  </p:cNvCxnSpPr>
                  <p:nvPr/>
                </p:nvCxnSpPr>
                <p:spPr>
                  <a:xfrm rot="16200000" flipH="1">
                    <a:off x="4916936" y="3777765"/>
                    <a:ext cx="352039" cy="207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6" name="직선 연결선 355"/>
                  <p:cNvCxnSpPr>
                    <a:stCxn id="328" idx="4"/>
                    <a:endCxn id="333" idx="0"/>
                  </p:cNvCxnSpPr>
                  <p:nvPr/>
                </p:nvCxnSpPr>
                <p:spPr>
                  <a:xfrm rot="16200000" flipH="1">
                    <a:off x="4704529" y="4448668"/>
                    <a:ext cx="879302" cy="100376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7" name="직선 연결선 356"/>
                  <p:cNvCxnSpPr>
                    <a:stCxn id="329" idx="4"/>
                    <a:endCxn id="334" idx="0"/>
                  </p:cNvCxnSpPr>
                  <p:nvPr/>
                </p:nvCxnSpPr>
                <p:spPr>
                  <a:xfrm rot="16200000" flipH="1">
                    <a:off x="4253226" y="4419484"/>
                    <a:ext cx="1093368" cy="62105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8" name="직선 연결선 357"/>
                  <p:cNvCxnSpPr>
                    <a:stCxn id="330" idx="4"/>
                    <a:endCxn id="335" idx="0"/>
                  </p:cNvCxnSpPr>
                  <p:nvPr/>
                </p:nvCxnSpPr>
                <p:spPr>
                  <a:xfrm rot="16200000" flipH="1">
                    <a:off x="4004783" y="4426513"/>
                    <a:ext cx="1059735" cy="1441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9" name="직선 연결선 358"/>
                  <p:cNvCxnSpPr>
                    <a:stCxn id="331" idx="4"/>
                    <a:endCxn id="336" idx="0"/>
                  </p:cNvCxnSpPr>
                  <p:nvPr/>
                </p:nvCxnSpPr>
                <p:spPr>
                  <a:xfrm rot="5400000">
                    <a:off x="3799625" y="4314669"/>
                    <a:ext cx="1036027" cy="20166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0" name="직선 연결선 359"/>
                  <p:cNvCxnSpPr>
                    <a:stCxn id="332" idx="4"/>
                    <a:endCxn id="337" idx="0"/>
                  </p:cNvCxnSpPr>
                  <p:nvPr/>
                </p:nvCxnSpPr>
                <p:spPr>
                  <a:xfrm rot="5400000">
                    <a:off x="3610441" y="4119664"/>
                    <a:ext cx="965649" cy="54047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1" name="직선 연결선 360"/>
                  <p:cNvCxnSpPr>
                    <a:stCxn id="323" idx="4"/>
                    <a:endCxn id="331" idx="0"/>
                  </p:cNvCxnSpPr>
                  <p:nvPr/>
                </p:nvCxnSpPr>
                <p:spPr>
                  <a:xfrm rot="5400000">
                    <a:off x="4125564" y="3437392"/>
                    <a:ext cx="467121" cy="62805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2" name="직선 연결선 361"/>
                  <p:cNvCxnSpPr>
                    <a:stCxn id="323" idx="3"/>
                    <a:endCxn id="332" idx="7"/>
                  </p:cNvCxnSpPr>
                  <p:nvPr/>
                </p:nvCxnSpPr>
                <p:spPr>
                  <a:xfrm rot="5400000">
                    <a:off x="4077999" y="3300757"/>
                    <a:ext cx="354817" cy="19320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3" name="직선 연결선 362"/>
                  <p:cNvCxnSpPr>
                    <a:stCxn id="333" idx="4"/>
                    <a:endCxn id="338" idx="0"/>
                  </p:cNvCxnSpPr>
                  <p:nvPr/>
                </p:nvCxnSpPr>
                <p:spPr>
                  <a:xfrm rot="16200000" flipH="1">
                    <a:off x="4967919" y="5269346"/>
                    <a:ext cx="453803" cy="889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4" name="직선 연결선 363"/>
                  <p:cNvCxnSpPr>
                    <a:stCxn id="334" idx="4"/>
                    <a:endCxn id="339" idx="0"/>
                  </p:cNvCxnSpPr>
                  <p:nvPr/>
                </p:nvCxnSpPr>
                <p:spPr>
                  <a:xfrm rot="16200000" flipH="1">
                    <a:off x="4655818" y="5276748"/>
                    <a:ext cx="379118" cy="28828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5" name="직선 연결선 364"/>
                  <p:cNvCxnSpPr>
                    <a:stCxn id="335" idx="4"/>
                    <a:endCxn id="340" idx="0"/>
                  </p:cNvCxnSpPr>
                  <p:nvPr/>
                </p:nvCxnSpPr>
                <p:spPr>
                  <a:xfrm rot="16200000" flipH="1">
                    <a:off x="4384459" y="5225369"/>
                    <a:ext cx="326446" cy="11649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6" name="직선 연결선 365"/>
                  <p:cNvCxnSpPr>
                    <a:stCxn id="336" idx="4"/>
                    <a:endCxn id="341" idx="0"/>
                  </p:cNvCxnSpPr>
                  <p:nvPr/>
                </p:nvCxnSpPr>
                <p:spPr>
                  <a:xfrm rot="5400000">
                    <a:off x="4116846" y="5080302"/>
                    <a:ext cx="323864" cy="57556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7" name="직선 연결선 366"/>
                  <p:cNvCxnSpPr>
                    <a:stCxn id="337" idx="4"/>
                    <a:endCxn id="342" idx="0"/>
                  </p:cNvCxnSpPr>
                  <p:nvPr/>
                </p:nvCxnSpPr>
                <p:spPr>
                  <a:xfrm rot="5400000">
                    <a:off x="3891943" y="4854996"/>
                    <a:ext cx="295400" cy="53197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8" name="직선 연결선 367"/>
                  <p:cNvCxnSpPr>
                    <a:stCxn id="341" idx="4"/>
                    <a:endCxn id="345" idx="0"/>
                  </p:cNvCxnSpPr>
                  <p:nvPr/>
                </p:nvCxnSpPr>
                <p:spPr>
                  <a:xfrm rot="5400000">
                    <a:off x="4199413" y="5423240"/>
                    <a:ext cx="98437" cy="2748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9" name="직선 연결선 368"/>
                  <p:cNvCxnSpPr>
                    <a:stCxn id="340" idx="4"/>
                    <a:endCxn id="344" idx="0"/>
                  </p:cNvCxnSpPr>
                  <p:nvPr/>
                </p:nvCxnSpPr>
                <p:spPr>
                  <a:xfrm rot="16200000" flipH="1">
                    <a:off x="4498134" y="5554177"/>
                    <a:ext cx="113664" cy="2908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0" name="직선 연결선 369"/>
                  <p:cNvCxnSpPr>
                    <a:stCxn id="339" idx="4"/>
                    <a:endCxn id="343" idx="0"/>
                  </p:cNvCxnSpPr>
                  <p:nvPr/>
                </p:nvCxnSpPr>
                <p:spPr>
                  <a:xfrm rot="16200000" flipH="1">
                    <a:off x="4806169" y="5638726"/>
                    <a:ext cx="117378" cy="1013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1" name="직선 연결선 370"/>
                  <p:cNvCxnSpPr>
                    <a:stCxn id="342" idx="4"/>
                    <a:endCxn id="346" idx="0"/>
                  </p:cNvCxnSpPr>
                  <p:nvPr/>
                </p:nvCxnSpPr>
                <p:spPr>
                  <a:xfrm rot="16200000" flipH="1">
                    <a:off x="4001558" y="5145165"/>
                    <a:ext cx="23756" cy="783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8" name="직선 연결선 147"/>
                <p:cNvCxnSpPr>
                  <a:stCxn id="338" idx="4"/>
                </p:cNvCxnSpPr>
                <p:nvPr/>
              </p:nvCxnSpPr>
              <p:spPr>
                <a:xfrm rot="5400000">
                  <a:off x="3675224" y="5952781"/>
                  <a:ext cx="373261" cy="8465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직선 연결선 154"/>
                <p:cNvCxnSpPr>
                  <a:stCxn id="345" idx="4"/>
                </p:cNvCxnSpPr>
                <p:nvPr/>
              </p:nvCxnSpPr>
              <p:spPr>
                <a:xfrm rot="5400000">
                  <a:off x="5052179" y="5795707"/>
                  <a:ext cx="123808" cy="100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직선 연결선 191"/>
                <p:cNvCxnSpPr>
                  <a:stCxn id="344" idx="4"/>
                </p:cNvCxnSpPr>
                <p:nvPr/>
              </p:nvCxnSpPr>
              <p:spPr>
                <a:xfrm rot="5400000">
                  <a:off x="4620880" y="5984462"/>
                  <a:ext cx="124573" cy="12779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직선 연결선 198"/>
                <p:cNvCxnSpPr>
                  <a:endCxn id="346" idx="4"/>
                </p:cNvCxnSpPr>
                <p:nvPr/>
              </p:nvCxnSpPr>
              <p:spPr>
                <a:xfrm rot="16200000" flipV="1">
                  <a:off x="5409204" y="5337775"/>
                  <a:ext cx="73273" cy="16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0" name="직선 연결선 149"/>
              <p:cNvCxnSpPr>
                <a:endCxn id="343" idx="4"/>
              </p:cNvCxnSpPr>
              <p:nvPr/>
            </p:nvCxnSpPr>
            <p:spPr>
              <a:xfrm rot="5400000" flipH="1" flipV="1">
                <a:off x="4237526" y="6103000"/>
                <a:ext cx="107294" cy="985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2" name="TextBox 181"/>
            <p:cNvSpPr txBox="1"/>
            <p:nvPr/>
          </p:nvSpPr>
          <p:spPr>
            <a:xfrm flipH="1">
              <a:off x="2011193" y="906645"/>
              <a:ext cx="16658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 smtClean="0"/>
                <a:t>r_calcaneuscuboid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 flipH="1">
              <a:off x="6072198" y="785794"/>
              <a:ext cx="10887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 smtClean="0"/>
                <a:t>r_talocrural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 flipH="1">
              <a:off x="6072198" y="1428736"/>
              <a:ext cx="20441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 err="1" smtClean="0"/>
                <a:t>r_talocalcaneonavicular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 flipH="1">
              <a:off x="6291739" y="2000240"/>
              <a:ext cx="17145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 smtClean="0"/>
                <a:t>r_cuneonavicular_3 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 flipH="1">
              <a:off x="6242627" y="2335405"/>
              <a:ext cx="17636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 smtClean="0"/>
                <a:t>r_cuneonavicular_2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 flipH="1">
              <a:off x="6242627" y="2692595"/>
              <a:ext cx="17859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 smtClean="0"/>
                <a:t>r_cuneonavicular_1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88" name="TextBox 187"/>
            <p:cNvSpPr txBox="1"/>
            <p:nvPr/>
          </p:nvSpPr>
          <p:spPr>
            <a:xfrm flipH="1">
              <a:off x="6437706" y="3214686"/>
              <a:ext cx="18192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 smtClean="0"/>
                <a:t>r_tarsometatarsal_1 </a:t>
              </a:r>
              <a:endParaRPr lang="en-US" altLang="ko-KR" sz="1400" b="1" dirty="0" smtClean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89" name="TextBox 188"/>
            <p:cNvSpPr txBox="1"/>
            <p:nvPr/>
          </p:nvSpPr>
          <p:spPr>
            <a:xfrm flipH="1">
              <a:off x="6063648" y="4429132"/>
              <a:ext cx="225068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 smtClean="0"/>
                <a:t>r_metatarsophalangeal_1</a:t>
              </a:r>
              <a:endParaRPr lang="en-US" altLang="ko-KR" sz="1400" b="1" dirty="0" smtClean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90" name="TextBox 189"/>
            <p:cNvSpPr txBox="1"/>
            <p:nvPr/>
          </p:nvSpPr>
          <p:spPr>
            <a:xfrm flipH="1">
              <a:off x="5996194" y="4786322"/>
              <a:ext cx="23181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 smtClean="0"/>
                <a:t>r_tarsal_interphalangeal_1</a:t>
              </a:r>
              <a:endParaRPr lang="en-US" altLang="ko-KR" sz="1400" b="1" dirty="0" smtClean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 flipH="1">
              <a:off x="2071670" y="1428736"/>
              <a:ext cx="16513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 smtClean="0"/>
                <a:t>r_transversetarsal</a:t>
              </a:r>
              <a:r>
                <a:rPr lang="en-US" sz="1400" dirty="0" smtClean="0"/>
                <a:t> 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195" name="TextBox 194"/>
            <p:cNvSpPr txBox="1"/>
            <p:nvPr/>
          </p:nvSpPr>
          <p:spPr>
            <a:xfrm flipH="1">
              <a:off x="1857356" y="2357430"/>
              <a:ext cx="17566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r_tarsometatarsal_5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196" name="직선 연결선 195"/>
            <p:cNvCxnSpPr>
              <a:stCxn id="322" idx="2"/>
              <a:endCxn id="182" idx="1"/>
            </p:cNvCxnSpPr>
            <p:nvPr/>
          </p:nvCxnSpPr>
          <p:spPr>
            <a:xfrm rot="10800000" flipV="1">
              <a:off x="3677034" y="857794"/>
              <a:ext cx="551892" cy="202740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직선 연결선 196"/>
            <p:cNvCxnSpPr>
              <a:stCxn id="321" idx="6"/>
              <a:endCxn id="183" idx="3"/>
            </p:cNvCxnSpPr>
            <p:nvPr/>
          </p:nvCxnSpPr>
          <p:spPr>
            <a:xfrm flipV="1">
              <a:off x="4879442" y="939683"/>
              <a:ext cx="1192756" cy="607971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직선 연결선 197"/>
            <p:cNvCxnSpPr>
              <a:stCxn id="323" idx="1"/>
              <a:endCxn id="193" idx="1"/>
            </p:cNvCxnSpPr>
            <p:nvPr/>
          </p:nvCxnSpPr>
          <p:spPr>
            <a:xfrm rot="16200000" flipV="1">
              <a:off x="3550258" y="1755386"/>
              <a:ext cx="801080" cy="455557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직선 연결선 199"/>
            <p:cNvCxnSpPr>
              <a:stCxn id="332" idx="1"/>
              <a:endCxn id="195" idx="1"/>
            </p:cNvCxnSpPr>
            <p:nvPr/>
          </p:nvCxnSpPr>
          <p:spPr>
            <a:xfrm rot="16200000" flipV="1">
              <a:off x="3485874" y="2639500"/>
              <a:ext cx="463694" cy="207332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직선 연결선 200"/>
            <p:cNvCxnSpPr>
              <a:stCxn id="184" idx="3"/>
              <a:endCxn id="325" idx="7"/>
            </p:cNvCxnSpPr>
            <p:nvPr/>
          </p:nvCxnSpPr>
          <p:spPr>
            <a:xfrm rot="10800000" flipV="1">
              <a:off x="4952778" y="1582625"/>
              <a:ext cx="1119421" cy="801080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직선 연결선 201"/>
            <p:cNvCxnSpPr>
              <a:stCxn id="324" idx="7"/>
              <a:endCxn id="185" idx="3"/>
            </p:cNvCxnSpPr>
            <p:nvPr/>
          </p:nvCxnSpPr>
          <p:spPr>
            <a:xfrm rot="5400000" flipH="1" flipV="1">
              <a:off x="5148806" y="1567836"/>
              <a:ext cx="556639" cy="1729227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직선 연결선 206"/>
            <p:cNvCxnSpPr>
              <a:stCxn id="333" idx="7"/>
              <a:endCxn id="189" idx="3"/>
            </p:cNvCxnSpPr>
            <p:nvPr/>
          </p:nvCxnSpPr>
          <p:spPr>
            <a:xfrm rot="5400000" flipH="1" flipV="1">
              <a:off x="5556069" y="4369853"/>
              <a:ext cx="294411" cy="720748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직선 연결선 218"/>
            <p:cNvCxnSpPr>
              <a:stCxn id="331" idx="0"/>
              <a:endCxn id="242" idx="1"/>
            </p:cNvCxnSpPr>
            <p:nvPr/>
          </p:nvCxnSpPr>
          <p:spPr>
            <a:xfrm rot="16200000" flipV="1">
              <a:off x="3381814" y="2386371"/>
              <a:ext cx="996899" cy="532415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hape 233"/>
            <p:cNvCxnSpPr>
              <a:stCxn id="329" idx="4"/>
              <a:endCxn id="241" idx="3"/>
            </p:cNvCxnSpPr>
            <p:nvPr/>
          </p:nvCxnSpPr>
          <p:spPr>
            <a:xfrm rot="16200000" flipH="1">
              <a:off x="5435248" y="2723307"/>
              <a:ext cx="296764" cy="1708152"/>
            </a:xfrm>
            <a:prstGeom prst="bentConnector2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hape 234"/>
            <p:cNvCxnSpPr>
              <a:stCxn id="330" idx="2"/>
              <a:endCxn id="243" idx="1"/>
            </p:cNvCxnSpPr>
            <p:nvPr/>
          </p:nvCxnSpPr>
          <p:spPr>
            <a:xfrm rot="10800000">
              <a:off x="3471180" y="3132237"/>
              <a:ext cx="867281" cy="224765"/>
            </a:xfrm>
            <a:prstGeom prst="straightConnector1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TextBox 240"/>
            <p:cNvSpPr txBox="1"/>
            <p:nvPr/>
          </p:nvSpPr>
          <p:spPr>
            <a:xfrm flipH="1">
              <a:off x="6437706" y="3571876"/>
              <a:ext cx="18192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 smtClean="0"/>
                <a:t>r_tarsometatarsal_2 </a:t>
              </a:r>
              <a:endParaRPr lang="en-US" altLang="ko-KR" sz="1400" b="1" dirty="0" smtClean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242" name="TextBox 241"/>
            <p:cNvSpPr txBox="1"/>
            <p:nvPr/>
          </p:nvSpPr>
          <p:spPr>
            <a:xfrm flipH="1">
              <a:off x="1857356" y="2000240"/>
              <a:ext cx="17566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r_tarsometatarsal_4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243" name="TextBox 242"/>
            <p:cNvSpPr txBox="1"/>
            <p:nvPr/>
          </p:nvSpPr>
          <p:spPr>
            <a:xfrm flipH="1">
              <a:off x="1714480" y="2978347"/>
              <a:ext cx="17566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r_tarsometatarsal_3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46" name="Shape 234"/>
            <p:cNvCxnSpPr>
              <a:stCxn id="335" idx="0"/>
              <a:endCxn id="247" idx="1"/>
            </p:cNvCxnSpPr>
            <p:nvPr/>
          </p:nvCxnSpPr>
          <p:spPr>
            <a:xfrm rot="16200000" flipV="1">
              <a:off x="3442808" y="3904239"/>
              <a:ext cx="544263" cy="1429150"/>
            </a:xfrm>
            <a:prstGeom prst="bentConnector2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7" name="TextBox 246"/>
            <p:cNvSpPr txBox="1"/>
            <p:nvPr/>
          </p:nvSpPr>
          <p:spPr>
            <a:xfrm flipH="1">
              <a:off x="683401" y="4192793"/>
              <a:ext cx="23169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r_metatarsophalangeal_3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49" name="Shape 234"/>
            <p:cNvCxnSpPr>
              <a:stCxn id="336" idx="0"/>
              <a:endCxn id="250" idx="1"/>
            </p:cNvCxnSpPr>
            <p:nvPr/>
          </p:nvCxnSpPr>
          <p:spPr>
            <a:xfrm rot="16200000" flipV="1">
              <a:off x="3156986" y="3761432"/>
              <a:ext cx="734775" cy="1190895"/>
            </a:xfrm>
            <a:prstGeom prst="bentConnector2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0" name="TextBox 249"/>
            <p:cNvSpPr txBox="1"/>
            <p:nvPr/>
          </p:nvSpPr>
          <p:spPr>
            <a:xfrm flipH="1">
              <a:off x="683400" y="3835603"/>
              <a:ext cx="22455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r_metatarsophalangeal_4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53" name="Shape 234"/>
            <p:cNvCxnSpPr>
              <a:stCxn id="334" idx="0"/>
              <a:endCxn id="254" idx="3"/>
            </p:cNvCxnSpPr>
            <p:nvPr/>
          </p:nvCxnSpPr>
          <p:spPr>
            <a:xfrm rot="5400000" flipH="1" flipV="1">
              <a:off x="5099940" y="3937533"/>
              <a:ext cx="711512" cy="1288109"/>
            </a:xfrm>
            <a:prstGeom prst="bentConnector2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4" name="TextBox 253"/>
            <p:cNvSpPr txBox="1"/>
            <p:nvPr/>
          </p:nvSpPr>
          <p:spPr>
            <a:xfrm flipH="1">
              <a:off x="6099751" y="4071942"/>
              <a:ext cx="22145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 smtClean="0"/>
                <a:t>r_metatarsophalangeal_2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60" name="Shape 234"/>
            <p:cNvCxnSpPr>
              <a:stCxn id="337" idx="0"/>
              <a:endCxn id="261" idx="1"/>
            </p:cNvCxnSpPr>
            <p:nvPr/>
          </p:nvCxnSpPr>
          <p:spPr>
            <a:xfrm rot="16200000" flipV="1">
              <a:off x="2966007" y="3595222"/>
              <a:ext cx="797773" cy="871934"/>
            </a:xfrm>
            <a:prstGeom prst="bentConnector2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1" name="TextBox 260"/>
            <p:cNvSpPr txBox="1"/>
            <p:nvPr/>
          </p:nvSpPr>
          <p:spPr>
            <a:xfrm flipH="1">
              <a:off x="683401" y="3478413"/>
              <a:ext cx="22455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r_metatarsophalangeal_5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274" name="TextBox 273"/>
            <p:cNvSpPr txBox="1"/>
            <p:nvPr/>
          </p:nvSpPr>
          <p:spPr>
            <a:xfrm flipH="1">
              <a:off x="5880196" y="6357958"/>
              <a:ext cx="27637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r_tarsal_distal_interphalangeal_2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275" name="TextBox 274"/>
            <p:cNvSpPr txBox="1"/>
            <p:nvPr/>
          </p:nvSpPr>
          <p:spPr>
            <a:xfrm flipH="1">
              <a:off x="5857884" y="6000768"/>
              <a:ext cx="30313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r_tarsal_proximal_interphalangeal_2</a:t>
              </a:r>
              <a:endParaRPr lang="en-US" altLang="ko-KR" sz="1400" b="1" dirty="0" smtClean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76" name="직선 연결선 275"/>
            <p:cNvCxnSpPr>
              <a:stCxn id="338" idx="7"/>
              <a:endCxn id="190" idx="3"/>
            </p:cNvCxnSpPr>
            <p:nvPr/>
          </p:nvCxnSpPr>
          <p:spPr>
            <a:xfrm rot="5400000" flipH="1" flipV="1">
              <a:off x="5316503" y="4967781"/>
              <a:ext cx="707260" cy="652121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9" name="TextBox 278"/>
            <p:cNvSpPr txBox="1"/>
            <p:nvPr/>
          </p:nvSpPr>
          <p:spPr>
            <a:xfrm flipH="1">
              <a:off x="142844" y="4692859"/>
              <a:ext cx="30313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r_tarsal_proximal_interphalangeal_5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80" name="Shape 234"/>
            <p:cNvCxnSpPr>
              <a:stCxn id="341" idx="3"/>
              <a:endCxn id="281" idx="1"/>
            </p:cNvCxnSpPr>
            <p:nvPr/>
          </p:nvCxnSpPr>
          <p:spPr>
            <a:xfrm rot="5400000">
              <a:off x="3602602" y="5264352"/>
              <a:ext cx="216630" cy="563849"/>
            </a:xfrm>
            <a:prstGeom prst="straightConnector1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1" name="TextBox 280"/>
            <p:cNvSpPr txBox="1"/>
            <p:nvPr/>
          </p:nvSpPr>
          <p:spPr>
            <a:xfrm flipH="1">
              <a:off x="397649" y="5500702"/>
              <a:ext cx="30313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r_tarsal_proximal_interphalangeal_4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89" name="Shape 234"/>
            <p:cNvCxnSpPr>
              <a:stCxn id="340" idx="3"/>
              <a:endCxn id="293" idx="1"/>
            </p:cNvCxnSpPr>
            <p:nvPr/>
          </p:nvCxnSpPr>
          <p:spPr>
            <a:xfrm rot="5400000">
              <a:off x="3852585" y="5756113"/>
              <a:ext cx="689332" cy="393509"/>
            </a:xfrm>
            <a:prstGeom prst="straightConnector1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3" name="TextBox 292"/>
            <p:cNvSpPr txBox="1"/>
            <p:nvPr/>
          </p:nvSpPr>
          <p:spPr>
            <a:xfrm flipH="1">
              <a:off x="969153" y="6143644"/>
              <a:ext cx="30313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r_tarsal_proximal_interphalangeal_3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97" name="Shape 234"/>
            <p:cNvCxnSpPr>
              <a:stCxn id="346" idx="2"/>
              <a:endCxn id="298" idx="1"/>
            </p:cNvCxnSpPr>
            <p:nvPr/>
          </p:nvCxnSpPr>
          <p:spPr>
            <a:xfrm rot="10800000">
              <a:off x="3238307" y="5203939"/>
              <a:ext cx="412796" cy="16805"/>
            </a:xfrm>
            <a:prstGeom prst="straightConnector1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8" name="TextBox 297"/>
            <p:cNvSpPr txBox="1"/>
            <p:nvPr/>
          </p:nvSpPr>
          <p:spPr>
            <a:xfrm flipH="1">
              <a:off x="410417" y="5050049"/>
              <a:ext cx="28278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r_tarsal_distal_interphalangeal_5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301" name="Shape 234"/>
            <p:cNvCxnSpPr>
              <a:stCxn id="345" idx="2"/>
              <a:endCxn id="302" idx="1"/>
            </p:cNvCxnSpPr>
            <p:nvPr/>
          </p:nvCxnSpPr>
          <p:spPr>
            <a:xfrm rot="10800000" flipV="1">
              <a:off x="3225540" y="5666845"/>
              <a:ext cx="742581" cy="306835"/>
            </a:xfrm>
            <a:prstGeom prst="straightConnector1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2" name="TextBox 301"/>
            <p:cNvSpPr txBox="1"/>
            <p:nvPr/>
          </p:nvSpPr>
          <p:spPr>
            <a:xfrm flipH="1">
              <a:off x="397649" y="5819792"/>
              <a:ext cx="28278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r_tarsal_distal_interphalangeal_4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303" name="TextBox 302"/>
            <p:cNvSpPr txBox="1"/>
            <p:nvPr/>
          </p:nvSpPr>
          <p:spPr>
            <a:xfrm flipH="1">
              <a:off x="1236726" y="6429396"/>
              <a:ext cx="27637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r_tarsal_distal_interphalangeal_3</a:t>
              </a:r>
              <a:endParaRPr lang="ko-KR" altLang="en-US" sz="1400" b="1" dirty="0">
                <a:latin typeface="돋움" pitchFamily="50" charset="-127"/>
                <a:ea typeface="돋움" pitchFamily="50" charset="-127"/>
              </a:endParaRPr>
            </a:p>
          </p:txBody>
        </p:sp>
        <p:cxnSp>
          <p:nvCxnSpPr>
            <p:cNvPr id="251" name="직선 연결선 250"/>
            <p:cNvCxnSpPr>
              <a:stCxn id="326" idx="7"/>
              <a:endCxn id="186" idx="3"/>
            </p:cNvCxnSpPr>
            <p:nvPr/>
          </p:nvCxnSpPr>
          <p:spPr>
            <a:xfrm rot="5400000" flipH="1" flipV="1">
              <a:off x="5378813" y="1962385"/>
              <a:ext cx="336904" cy="1390723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직선 연결선 255"/>
            <p:cNvCxnSpPr>
              <a:stCxn id="328" idx="7"/>
              <a:endCxn id="188" idx="3"/>
            </p:cNvCxnSpPr>
            <p:nvPr/>
          </p:nvCxnSpPr>
          <p:spPr>
            <a:xfrm rot="5400000" flipH="1" flipV="1">
              <a:off x="5748048" y="2830745"/>
              <a:ext cx="151828" cy="1227488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1" name="직선 연결선 610"/>
            <p:cNvCxnSpPr>
              <a:stCxn id="327" idx="6"/>
              <a:endCxn id="187" idx="3"/>
            </p:cNvCxnSpPr>
            <p:nvPr/>
          </p:nvCxnSpPr>
          <p:spPr>
            <a:xfrm flipV="1">
              <a:off x="5228565" y="2846484"/>
              <a:ext cx="1014062" cy="95179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2" name="Shape 234"/>
            <p:cNvCxnSpPr>
              <a:stCxn id="342" idx="0"/>
              <a:endCxn id="279" idx="1"/>
            </p:cNvCxnSpPr>
            <p:nvPr/>
          </p:nvCxnSpPr>
          <p:spPr>
            <a:xfrm rot="16200000" flipV="1">
              <a:off x="3384946" y="4635990"/>
              <a:ext cx="134843" cy="556359"/>
            </a:xfrm>
            <a:prstGeom prst="bentConnector2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5" name="Shape 624"/>
            <p:cNvCxnSpPr>
              <a:stCxn id="343" idx="4"/>
              <a:endCxn id="274" idx="3"/>
            </p:cNvCxnSpPr>
            <p:nvPr/>
          </p:nvCxnSpPr>
          <p:spPr>
            <a:xfrm rot="16200000" flipH="1">
              <a:off x="5142884" y="5774534"/>
              <a:ext cx="457569" cy="1017055"/>
            </a:xfrm>
            <a:prstGeom prst="bentConnector2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8" name="직선 연결선 627"/>
            <p:cNvCxnSpPr>
              <a:stCxn id="339" idx="6"/>
              <a:endCxn id="275" idx="3"/>
            </p:cNvCxnSpPr>
            <p:nvPr/>
          </p:nvCxnSpPr>
          <p:spPr>
            <a:xfrm>
              <a:off x="4921754" y="5676350"/>
              <a:ext cx="936130" cy="478307"/>
            </a:xfrm>
            <a:prstGeom prst="line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1" name="Shape 234"/>
            <p:cNvCxnSpPr>
              <a:stCxn id="344" idx="4"/>
              <a:endCxn id="303" idx="1"/>
            </p:cNvCxnSpPr>
            <p:nvPr/>
          </p:nvCxnSpPr>
          <p:spPr>
            <a:xfrm rot="5400000">
              <a:off x="3907731" y="6021331"/>
              <a:ext cx="654720" cy="469189"/>
            </a:xfrm>
            <a:prstGeom prst="straightConnector1">
              <a:avLst/>
            </a:prstGeom>
            <a:ln w="101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2" name="TextBox 371"/>
          <p:cNvSpPr txBox="1"/>
          <p:nvPr/>
        </p:nvSpPr>
        <p:spPr>
          <a:xfrm>
            <a:off x="285720" y="357166"/>
            <a:ext cx="3901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Joint names of </a:t>
            </a:r>
            <a:r>
              <a:rPr lang="en-US" altLang="ko-KR" b="1" dirty="0" smtClean="0"/>
              <a:t>LOA-4 </a:t>
            </a:r>
            <a:r>
              <a:rPr lang="en-US" altLang="ko-KR" b="1" dirty="0" smtClean="0"/>
              <a:t>(right foot</a:t>
            </a:r>
            <a:r>
              <a:rPr lang="en-US" altLang="ko-KR" b="1" dirty="0" smtClean="0"/>
              <a:t>)</a:t>
            </a:r>
            <a:endParaRPr lang="ko-KR" alt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solidFill>
            <a:schemeClr val="accent6">
              <a:lumMod val="40000"/>
              <a:lumOff val="6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16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138</Words>
  <Application>Microsoft Office PowerPoint</Application>
  <PresentationFormat>화면 슬라이드 쇼(4:3)</PresentationFormat>
  <Paragraphs>107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2018-01-16</vt:lpstr>
      <vt:lpstr>슬라이드 2</vt:lpstr>
      <vt:lpstr>슬라이드 3</vt:lpstr>
      <vt:lpstr>슬라이드 4</vt:lpstr>
      <vt:lpstr>슬라이드 5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20161130</dc:title>
  <dc:creator>Microsoft Corporation</dc:creator>
  <cp:lastModifiedBy>USER</cp:lastModifiedBy>
  <cp:revision>85</cp:revision>
  <dcterms:created xsi:type="dcterms:W3CDTF">2006-10-05T04:04:58Z</dcterms:created>
  <dcterms:modified xsi:type="dcterms:W3CDTF">2018-01-15T15:21:41Z</dcterms:modified>
</cp:coreProperties>
</file>