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2" r:id="rId2"/>
    <p:sldId id="281" r:id="rId3"/>
    <p:sldId id="279" r:id="rId4"/>
    <p:sldId id="278" r:id="rId5"/>
    <p:sldId id="283" r:id="rId6"/>
    <p:sldId id="280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25" autoAdjust="0"/>
    <p:restoredTop sz="96357" autoAdjust="0"/>
  </p:normalViewPr>
  <p:slideViewPr>
    <p:cSldViewPr snapToGrid="0">
      <p:cViewPr>
        <p:scale>
          <a:sx n="200" d="100"/>
          <a:sy n="200" d="100"/>
        </p:scale>
        <p:origin x="-4020" y="-39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17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A46B7-F8A7-48F7-94B6-CC7A43BDA2A1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AC36F-B819-4550-B9C2-AC4365B7B0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86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AC36F-B819-4550-B9C2-AC4365B7B05F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455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893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083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40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021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244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3765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332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57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Picture 2" descr="C:\Users\lmj\Desktop\1_VRlab\2017-06-17(인체관절그림수정)\LOA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64205" y="0"/>
            <a:ext cx="586359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3494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70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2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4DA9-D5FD-4991-BAF3-75C6D6C0E43F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790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2018-01-16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All Joint Names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84992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6066220" y="3308181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>
            <a:cxnSpLocks/>
            <a:stCxn id="16" idx="4"/>
            <a:endCxn id="79" idx="0"/>
          </p:cNvCxnSpPr>
          <p:nvPr/>
        </p:nvCxnSpPr>
        <p:spPr>
          <a:xfrm>
            <a:off x="6102220" y="3380181"/>
            <a:ext cx="0" cy="455219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5557840" y="3835400"/>
            <a:ext cx="1088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/>
              <a:t>humanoid_root</a:t>
            </a:r>
            <a:endParaRPr lang="ko-KR" altLang="en-US" sz="1000" dirty="0"/>
          </a:p>
        </p:txBody>
      </p:sp>
      <p:sp>
        <p:nvSpPr>
          <p:cNvPr id="58" name="TextBox 57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LOA-0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18365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Box 215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LOA-1</a:t>
            </a:r>
            <a:endParaRPr lang="ko-KR" altLang="en-US" sz="2000" b="1" dirty="0"/>
          </a:p>
        </p:txBody>
      </p:sp>
      <p:grpSp>
        <p:nvGrpSpPr>
          <p:cNvPr id="298" name="Group 297">
            <a:extLst>
              <a:ext uri="{FF2B5EF4-FFF2-40B4-BE49-F238E27FC236}">
                <a16:creationId xmlns:a16="http://schemas.microsoft.com/office/drawing/2014/main" id="{4234F291-4C76-4736-AD89-32DEEF1BD02E}"/>
              </a:ext>
            </a:extLst>
          </p:cNvPr>
          <p:cNvGrpSpPr/>
          <p:nvPr/>
        </p:nvGrpSpPr>
        <p:grpSpPr>
          <a:xfrm>
            <a:off x="3682057" y="601662"/>
            <a:ext cx="4560793" cy="5820915"/>
            <a:chOff x="3682057" y="604043"/>
            <a:chExt cx="4560793" cy="5820915"/>
          </a:xfrm>
        </p:grpSpPr>
        <p:sp>
          <p:nvSpPr>
            <p:cNvPr id="299" name="타원 4">
              <a:extLst>
                <a:ext uri="{FF2B5EF4-FFF2-40B4-BE49-F238E27FC236}">
                  <a16:creationId xmlns:a16="http://schemas.microsoft.com/office/drawing/2014/main" id="{87D49840-A34E-415C-8810-0562C4F09381}"/>
                </a:ext>
              </a:extLst>
            </p:cNvPr>
            <p:cNvSpPr/>
            <p:nvPr/>
          </p:nvSpPr>
          <p:spPr>
            <a:xfrm>
              <a:off x="6080596" y="8902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0" name="타원 8">
              <a:extLst>
                <a:ext uri="{FF2B5EF4-FFF2-40B4-BE49-F238E27FC236}">
                  <a16:creationId xmlns:a16="http://schemas.microsoft.com/office/drawing/2014/main" id="{898F2926-72E2-454B-9C1B-41072EB5C082}"/>
                </a:ext>
              </a:extLst>
            </p:cNvPr>
            <p:cNvSpPr/>
            <p:nvPr/>
          </p:nvSpPr>
          <p:spPr>
            <a:xfrm>
              <a:off x="5310434" y="264415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1" name="타원 9">
              <a:extLst>
                <a:ext uri="{FF2B5EF4-FFF2-40B4-BE49-F238E27FC236}">
                  <a16:creationId xmlns:a16="http://schemas.microsoft.com/office/drawing/2014/main" id="{2E56628C-FC97-48BD-9DC3-9653EB8013CF}"/>
                </a:ext>
              </a:extLst>
            </p:cNvPr>
            <p:cNvSpPr/>
            <p:nvPr/>
          </p:nvSpPr>
          <p:spPr>
            <a:xfrm>
              <a:off x="6839583" y="26489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3" name="타원 10">
              <a:extLst>
                <a:ext uri="{FF2B5EF4-FFF2-40B4-BE49-F238E27FC236}">
                  <a16:creationId xmlns:a16="http://schemas.microsoft.com/office/drawing/2014/main" id="{6BCD799A-9396-41AF-A7B0-BCB2BA4DA1D0}"/>
                </a:ext>
              </a:extLst>
            </p:cNvPr>
            <p:cNvSpPr/>
            <p:nvPr/>
          </p:nvSpPr>
          <p:spPr>
            <a:xfrm>
              <a:off x="5305522" y="351602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4" name="타원 11">
              <a:extLst>
                <a:ext uri="{FF2B5EF4-FFF2-40B4-BE49-F238E27FC236}">
                  <a16:creationId xmlns:a16="http://schemas.microsoft.com/office/drawing/2014/main" id="{F4F96B6E-5831-41F2-B515-EE707EA25D69}"/>
                </a:ext>
              </a:extLst>
            </p:cNvPr>
            <p:cNvSpPr/>
            <p:nvPr/>
          </p:nvSpPr>
          <p:spPr>
            <a:xfrm>
              <a:off x="6819805" y="35136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5" name="타원 12">
              <a:extLst>
                <a:ext uri="{FF2B5EF4-FFF2-40B4-BE49-F238E27FC236}">
                  <a16:creationId xmlns:a16="http://schemas.microsoft.com/office/drawing/2014/main" id="{6AE8E34F-D0DA-4690-A5A3-8311300783A1}"/>
                </a:ext>
              </a:extLst>
            </p:cNvPr>
            <p:cNvSpPr/>
            <p:nvPr/>
          </p:nvSpPr>
          <p:spPr>
            <a:xfrm>
              <a:off x="5658777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6" name="타원 13">
              <a:extLst>
                <a:ext uri="{FF2B5EF4-FFF2-40B4-BE49-F238E27FC236}">
                  <a16:creationId xmlns:a16="http://schemas.microsoft.com/office/drawing/2014/main" id="{722CF85F-09B9-4DE3-9B61-CF38B67EAABA}"/>
                </a:ext>
              </a:extLst>
            </p:cNvPr>
            <p:cNvSpPr/>
            <p:nvPr/>
          </p:nvSpPr>
          <p:spPr>
            <a:xfrm>
              <a:off x="6455182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7" name="타원 14">
              <a:extLst>
                <a:ext uri="{FF2B5EF4-FFF2-40B4-BE49-F238E27FC236}">
                  <a16:creationId xmlns:a16="http://schemas.microsoft.com/office/drawing/2014/main" id="{C46AB194-B294-4B50-A3C8-DBC988D80D19}"/>
                </a:ext>
              </a:extLst>
            </p:cNvPr>
            <p:cNvSpPr/>
            <p:nvPr/>
          </p:nvSpPr>
          <p:spPr>
            <a:xfrm>
              <a:off x="6078215" y="31091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8" name="타원 15">
              <a:extLst>
                <a:ext uri="{FF2B5EF4-FFF2-40B4-BE49-F238E27FC236}">
                  <a16:creationId xmlns:a16="http://schemas.microsoft.com/office/drawing/2014/main" id="{0327140C-4441-4A95-8BC4-5D37AC006F1B}"/>
                </a:ext>
              </a:extLst>
            </p:cNvPr>
            <p:cNvSpPr/>
            <p:nvPr/>
          </p:nvSpPr>
          <p:spPr>
            <a:xfrm>
              <a:off x="6068691" y="330818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09" name="타원 16">
              <a:extLst>
                <a:ext uri="{FF2B5EF4-FFF2-40B4-BE49-F238E27FC236}">
                  <a16:creationId xmlns:a16="http://schemas.microsoft.com/office/drawing/2014/main" id="{146821BF-4713-4F10-8FB0-C21F9BBE7328}"/>
                </a:ext>
              </a:extLst>
            </p:cNvPr>
            <p:cNvSpPr/>
            <p:nvPr/>
          </p:nvSpPr>
          <p:spPr>
            <a:xfrm>
              <a:off x="5771472" y="47387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10" name="타원 17">
              <a:extLst>
                <a:ext uri="{FF2B5EF4-FFF2-40B4-BE49-F238E27FC236}">
                  <a16:creationId xmlns:a16="http://schemas.microsoft.com/office/drawing/2014/main" id="{876C4A77-520F-4E8A-A817-34C4AB26A0B7}"/>
                </a:ext>
              </a:extLst>
            </p:cNvPr>
            <p:cNvSpPr/>
            <p:nvPr/>
          </p:nvSpPr>
          <p:spPr>
            <a:xfrm>
              <a:off x="6370138" y="47363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14" name="직선 연결선 36">
              <a:extLst>
                <a:ext uri="{FF2B5EF4-FFF2-40B4-BE49-F238E27FC236}">
                  <a16:creationId xmlns:a16="http://schemas.microsoft.com/office/drawing/2014/main" id="{CF444400-9FFC-4D93-83F6-91C91C876E07}"/>
                </a:ext>
              </a:extLst>
            </p:cNvPr>
            <p:cNvCxnSpPr>
              <a:cxnSpLocks/>
              <a:stCxn id="301" idx="6"/>
              <a:endCxn id="326" idx="1"/>
            </p:cNvCxnSpPr>
            <p:nvPr/>
          </p:nvCxnSpPr>
          <p:spPr>
            <a:xfrm flipV="1">
              <a:off x="6893583" y="2673122"/>
              <a:ext cx="694667" cy="279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직선 연결선 37">
              <a:extLst>
                <a:ext uri="{FF2B5EF4-FFF2-40B4-BE49-F238E27FC236}">
                  <a16:creationId xmlns:a16="http://schemas.microsoft.com/office/drawing/2014/main" id="{102D3F52-59F4-48E8-AD9A-6A2627BD4610}"/>
                </a:ext>
              </a:extLst>
            </p:cNvPr>
            <p:cNvCxnSpPr>
              <a:cxnSpLocks/>
              <a:stCxn id="304" idx="6"/>
              <a:endCxn id="327" idx="1"/>
            </p:cNvCxnSpPr>
            <p:nvPr/>
          </p:nvCxnSpPr>
          <p:spPr>
            <a:xfrm flipV="1">
              <a:off x="6873805" y="3390672"/>
              <a:ext cx="561251" cy="1499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직선 연결선 38">
              <a:extLst>
                <a:ext uri="{FF2B5EF4-FFF2-40B4-BE49-F238E27FC236}">
                  <a16:creationId xmlns:a16="http://schemas.microsoft.com/office/drawing/2014/main" id="{3A589A0F-252B-4852-8CD0-1D120D6EE794}"/>
                </a:ext>
              </a:extLst>
            </p:cNvPr>
            <p:cNvCxnSpPr>
              <a:cxnSpLocks/>
              <a:stCxn id="310" idx="6"/>
              <a:endCxn id="444" idx="1"/>
            </p:cNvCxnSpPr>
            <p:nvPr/>
          </p:nvCxnSpPr>
          <p:spPr>
            <a:xfrm flipV="1">
              <a:off x="6424138" y="4750366"/>
              <a:ext cx="662462" cy="1297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직선 연결선 41">
              <a:extLst>
                <a:ext uri="{FF2B5EF4-FFF2-40B4-BE49-F238E27FC236}">
                  <a16:creationId xmlns:a16="http://schemas.microsoft.com/office/drawing/2014/main" id="{C28F87BF-B67F-4C2D-BE40-D649CCB65BEC}"/>
                </a:ext>
              </a:extLst>
            </p:cNvPr>
            <p:cNvCxnSpPr>
              <a:cxnSpLocks/>
              <a:stCxn id="306" idx="6"/>
              <a:endCxn id="445" idx="1"/>
            </p:cNvCxnSpPr>
            <p:nvPr/>
          </p:nvCxnSpPr>
          <p:spPr>
            <a:xfrm>
              <a:off x="6509182" y="3052152"/>
              <a:ext cx="1085418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직선 연결선 42">
              <a:extLst>
                <a:ext uri="{FF2B5EF4-FFF2-40B4-BE49-F238E27FC236}">
                  <a16:creationId xmlns:a16="http://schemas.microsoft.com/office/drawing/2014/main" id="{166FFB19-33C4-4F5E-BE25-EB9ECE80D082}"/>
                </a:ext>
              </a:extLst>
            </p:cNvPr>
            <p:cNvCxnSpPr>
              <a:cxnSpLocks/>
              <a:stCxn id="307" idx="6"/>
              <a:endCxn id="442" idx="1"/>
            </p:cNvCxnSpPr>
            <p:nvPr/>
          </p:nvCxnSpPr>
          <p:spPr>
            <a:xfrm>
              <a:off x="6132215" y="3136128"/>
              <a:ext cx="746426" cy="600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직선 연결선 46">
              <a:extLst>
                <a:ext uri="{FF2B5EF4-FFF2-40B4-BE49-F238E27FC236}">
                  <a16:creationId xmlns:a16="http://schemas.microsoft.com/office/drawing/2014/main" id="{A85ACF61-C13B-49D5-B136-B25A077434D6}"/>
                </a:ext>
              </a:extLst>
            </p:cNvPr>
            <p:cNvCxnSpPr>
              <a:cxnSpLocks/>
              <a:stCxn id="308" idx="4"/>
              <a:endCxn id="443" idx="0"/>
            </p:cNvCxnSpPr>
            <p:nvPr/>
          </p:nvCxnSpPr>
          <p:spPr>
            <a:xfrm>
              <a:off x="6095691" y="3362181"/>
              <a:ext cx="3261" cy="47321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직선 연결선 65">
              <a:extLst>
                <a:ext uri="{FF2B5EF4-FFF2-40B4-BE49-F238E27FC236}">
                  <a16:creationId xmlns:a16="http://schemas.microsoft.com/office/drawing/2014/main" id="{8CBBD9E7-55C0-46AA-B62C-427B957D11DB}"/>
                </a:ext>
              </a:extLst>
            </p:cNvPr>
            <p:cNvCxnSpPr>
              <a:cxnSpLocks/>
              <a:stCxn id="300" idx="2"/>
              <a:endCxn id="446" idx="1"/>
            </p:cNvCxnSpPr>
            <p:nvPr/>
          </p:nvCxnSpPr>
          <p:spPr>
            <a:xfrm flipH="1">
              <a:off x="4563174" y="2671153"/>
              <a:ext cx="747260" cy="196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직선 연결선 66">
              <a:extLst>
                <a:ext uri="{FF2B5EF4-FFF2-40B4-BE49-F238E27FC236}">
                  <a16:creationId xmlns:a16="http://schemas.microsoft.com/office/drawing/2014/main" id="{799DD12C-7927-4E2D-8C95-250595EF7DDB}"/>
                </a:ext>
              </a:extLst>
            </p:cNvPr>
            <p:cNvCxnSpPr>
              <a:cxnSpLocks/>
              <a:stCxn id="303" idx="2"/>
              <a:endCxn id="448" idx="1"/>
            </p:cNvCxnSpPr>
            <p:nvPr/>
          </p:nvCxnSpPr>
          <p:spPr>
            <a:xfrm flipH="1" flipV="1">
              <a:off x="4463040" y="3390672"/>
              <a:ext cx="842482" cy="15235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직선 연결선 67">
              <a:extLst>
                <a:ext uri="{FF2B5EF4-FFF2-40B4-BE49-F238E27FC236}">
                  <a16:creationId xmlns:a16="http://schemas.microsoft.com/office/drawing/2014/main" id="{7FE2F609-1BF6-4FF6-BC7A-BCE3DE25544E}"/>
                </a:ext>
              </a:extLst>
            </p:cNvPr>
            <p:cNvCxnSpPr>
              <a:cxnSpLocks/>
              <a:stCxn id="309" idx="2"/>
              <a:endCxn id="449" idx="1"/>
            </p:cNvCxnSpPr>
            <p:nvPr/>
          </p:nvCxnSpPr>
          <p:spPr>
            <a:xfrm flipH="1">
              <a:off x="5080854" y="4765728"/>
              <a:ext cx="690618" cy="36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BA12F338-F93A-4192-9CE4-9059E572807C}"/>
                </a:ext>
              </a:extLst>
            </p:cNvPr>
            <p:cNvSpPr txBox="1"/>
            <p:nvPr/>
          </p:nvSpPr>
          <p:spPr>
            <a:xfrm>
              <a:off x="7588250" y="2565400"/>
              <a:ext cx="5309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l_elbow</a:t>
              </a:r>
              <a:endParaRPr lang="ko-KR" altLang="en-US" sz="800" dirty="0"/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CAECC0CE-C336-492F-A0EC-361AA81AA709}"/>
                </a:ext>
              </a:extLst>
            </p:cNvPr>
            <p:cNvSpPr txBox="1"/>
            <p:nvPr/>
          </p:nvSpPr>
          <p:spPr>
            <a:xfrm>
              <a:off x="7435056" y="3282950"/>
              <a:ext cx="76976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l_radiocarpal</a:t>
              </a:r>
              <a:endParaRPr lang="ko-KR" altLang="en-US" sz="800" dirty="0"/>
            </a:p>
          </p:txBody>
        </p:sp>
        <p:cxnSp>
          <p:nvCxnSpPr>
            <p:cNvPr id="328" name="직선 연결선 99">
              <a:extLst>
                <a:ext uri="{FF2B5EF4-FFF2-40B4-BE49-F238E27FC236}">
                  <a16:creationId xmlns:a16="http://schemas.microsoft.com/office/drawing/2014/main" id="{3A0E2F74-C931-4B0F-94DA-D4D19C19D1AD}"/>
                </a:ext>
              </a:extLst>
            </p:cNvPr>
            <p:cNvCxnSpPr>
              <a:cxnSpLocks/>
              <a:stCxn id="447" idx="1"/>
              <a:endCxn id="305" idx="2"/>
            </p:cNvCxnSpPr>
            <p:nvPr/>
          </p:nvCxnSpPr>
          <p:spPr>
            <a:xfrm flipV="1">
              <a:off x="4592091" y="3052152"/>
              <a:ext cx="1066686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6" name="타원 63">
              <a:extLst>
                <a:ext uri="{FF2B5EF4-FFF2-40B4-BE49-F238E27FC236}">
                  <a16:creationId xmlns:a16="http://schemas.microsoft.com/office/drawing/2014/main" id="{4610ACA4-8F23-418B-9E11-C9FD2F2D0EC9}"/>
                </a:ext>
              </a:extLst>
            </p:cNvPr>
            <p:cNvSpPr/>
            <p:nvPr/>
          </p:nvSpPr>
          <p:spPr>
            <a:xfrm>
              <a:off x="6076429" y="28328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7" name="타원 71">
              <a:extLst>
                <a:ext uri="{FF2B5EF4-FFF2-40B4-BE49-F238E27FC236}">
                  <a16:creationId xmlns:a16="http://schemas.microsoft.com/office/drawing/2014/main" id="{10BA52A3-E7BB-421E-89B3-70BBACFD2899}"/>
                </a:ext>
              </a:extLst>
            </p:cNvPr>
            <p:cNvSpPr/>
            <p:nvPr/>
          </p:nvSpPr>
          <p:spPr>
            <a:xfrm>
              <a:off x="6694961" y="14493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58" name="직선 연결선 111">
              <a:extLst>
                <a:ext uri="{FF2B5EF4-FFF2-40B4-BE49-F238E27FC236}">
                  <a16:creationId xmlns:a16="http://schemas.microsoft.com/office/drawing/2014/main" id="{F72A8332-5663-4201-B854-205403011FD5}"/>
                </a:ext>
              </a:extLst>
            </p:cNvPr>
            <p:cNvCxnSpPr>
              <a:cxnSpLocks/>
              <a:endCxn id="359" idx="1"/>
            </p:cNvCxnSpPr>
            <p:nvPr/>
          </p:nvCxnSpPr>
          <p:spPr>
            <a:xfrm>
              <a:off x="6711950" y="1479550"/>
              <a:ext cx="685800" cy="823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E96FA786-9559-40D1-8E1F-C16FE232541F}"/>
                </a:ext>
              </a:extLst>
            </p:cNvPr>
            <p:cNvSpPr txBox="1"/>
            <p:nvPr/>
          </p:nvSpPr>
          <p:spPr>
            <a:xfrm>
              <a:off x="7397750" y="1454150"/>
              <a:ext cx="6575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l_shoulder</a:t>
              </a:r>
              <a:endParaRPr lang="ko-KR" altLang="en-US" sz="800" dirty="0"/>
            </a:p>
          </p:txBody>
        </p:sp>
        <p:cxnSp>
          <p:nvCxnSpPr>
            <p:cNvPr id="375" name="직선 연결선 138">
              <a:extLst>
                <a:ext uri="{FF2B5EF4-FFF2-40B4-BE49-F238E27FC236}">
                  <a16:creationId xmlns:a16="http://schemas.microsoft.com/office/drawing/2014/main" id="{4787E5F5-FF28-43C5-958F-3AE6342DA2C8}"/>
                </a:ext>
              </a:extLst>
            </p:cNvPr>
            <p:cNvCxnSpPr>
              <a:cxnSpLocks/>
              <a:endCxn id="376" idx="3"/>
            </p:cNvCxnSpPr>
            <p:nvPr/>
          </p:nvCxnSpPr>
          <p:spPr>
            <a:xfrm flipH="1" flipV="1">
              <a:off x="5156850" y="2844572"/>
              <a:ext cx="949150" cy="1131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9474EA7D-FF91-4B60-B0E7-49EC4826947D}"/>
                </a:ext>
              </a:extLst>
            </p:cNvPr>
            <p:cNvSpPr txBox="1"/>
            <p:nvPr/>
          </p:nvSpPr>
          <p:spPr>
            <a:xfrm>
              <a:off x="4699000" y="2736850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/>
                <a:t>vl5</a:t>
              </a:r>
              <a:endParaRPr lang="ko-KR" altLang="en-US" sz="800" dirty="0"/>
            </a:p>
          </p:txBody>
        </p:sp>
        <p:grpSp>
          <p:nvGrpSpPr>
            <p:cNvPr id="377" name="그룹 159">
              <a:extLst>
                <a:ext uri="{FF2B5EF4-FFF2-40B4-BE49-F238E27FC236}">
                  <a16:creationId xmlns:a16="http://schemas.microsoft.com/office/drawing/2014/main" id="{067FA83E-9B23-4417-8441-68E92CCE3F54}"/>
                </a:ext>
              </a:extLst>
            </p:cNvPr>
            <p:cNvGrpSpPr/>
            <p:nvPr/>
          </p:nvGrpSpPr>
          <p:grpSpPr>
            <a:xfrm flipH="1">
              <a:off x="4167310" y="1455702"/>
              <a:ext cx="1358738" cy="220242"/>
              <a:chOff x="7704611" y="2205002"/>
              <a:chExt cx="1358738" cy="220242"/>
            </a:xfrm>
          </p:grpSpPr>
          <p:sp>
            <p:nvSpPr>
              <p:cNvPr id="567" name="타원 163">
                <a:extLst>
                  <a:ext uri="{FF2B5EF4-FFF2-40B4-BE49-F238E27FC236}">
                    <a16:creationId xmlns:a16="http://schemas.microsoft.com/office/drawing/2014/main" id="{C43289E3-9FBC-4138-B07B-9FEF6A9AF487}"/>
                  </a:ext>
                </a:extLst>
              </p:cNvPr>
              <p:cNvSpPr/>
              <p:nvPr/>
            </p:nvSpPr>
            <p:spPr>
              <a:xfrm>
                <a:off x="7704611" y="220500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571" name="직선 연결선 167">
                <a:extLst>
                  <a:ext uri="{FF2B5EF4-FFF2-40B4-BE49-F238E27FC236}">
                    <a16:creationId xmlns:a16="http://schemas.microsoft.com/office/drawing/2014/main" id="{F1E08D1D-3A2F-411F-9727-0B11D0641584}"/>
                  </a:ext>
                </a:extLst>
              </p:cNvPr>
              <p:cNvCxnSpPr>
                <a:cxnSpLocks/>
                <a:stCxn id="572" idx="1"/>
                <a:endCxn id="567" idx="6"/>
              </p:cNvCxnSpPr>
              <p:nvPr/>
            </p:nvCxnSpPr>
            <p:spPr>
              <a:xfrm flipH="1" flipV="1">
                <a:off x="7758611" y="2232002"/>
                <a:ext cx="635965" cy="8552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2" name="TextBox 571">
                <a:extLst>
                  <a:ext uri="{FF2B5EF4-FFF2-40B4-BE49-F238E27FC236}">
                    <a16:creationId xmlns:a16="http://schemas.microsoft.com/office/drawing/2014/main" id="{C91BBA0E-7E14-4371-8527-8FEC22316EEA}"/>
                  </a:ext>
                </a:extLst>
              </p:cNvPr>
              <p:cNvSpPr txBox="1"/>
              <p:nvPr/>
            </p:nvSpPr>
            <p:spPr>
              <a:xfrm>
                <a:off x="8394576" y="2209800"/>
                <a:ext cx="66877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r_shoulder</a:t>
                </a:r>
                <a:endParaRPr lang="ko-KR" altLang="en-US" sz="800" dirty="0"/>
              </a:p>
            </p:txBody>
          </p:sp>
        </p:grpSp>
        <p:cxnSp>
          <p:nvCxnSpPr>
            <p:cNvPr id="386" name="직선 연결선 155">
              <a:extLst>
                <a:ext uri="{FF2B5EF4-FFF2-40B4-BE49-F238E27FC236}">
                  <a16:creationId xmlns:a16="http://schemas.microsoft.com/office/drawing/2014/main" id="{7EFD8111-A26D-4D31-B640-AAF34E567F9D}"/>
                </a:ext>
              </a:extLst>
            </p:cNvPr>
            <p:cNvCxnSpPr>
              <a:cxnSpLocks/>
              <a:stCxn id="299" idx="6"/>
              <a:endCxn id="387" idx="1"/>
            </p:cNvCxnSpPr>
            <p:nvPr/>
          </p:nvCxnSpPr>
          <p:spPr>
            <a:xfrm flipV="1">
              <a:off x="6134596" y="711765"/>
              <a:ext cx="565448" cy="2055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65103FE4-EC34-4F06-8E61-BFEA42215A0C}"/>
                </a:ext>
              </a:extLst>
            </p:cNvPr>
            <p:cNvSpPr txBox="1"/>
            <p:nvPr/>
          </p:nvSpPr>
          <p:spPr>
            <a:xfrm>
              <a:off x="6700044" y="604043"/>
              <a:ext cx="7120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skullbase</a:t>
              </a:r>
              <a:endParaRPr lang="ko-KR" altLang="en-US" sz="800" dirty="0"/>
            </a:p>
          </p:txBody>
        </p:sp>
        <p:sp>
          <p:nvSpPr>
            <p:cNvPr id="442" name="TextBox 441">
              <a:extLst>
                <a:ext uri="{FF2B5EF4-FFF2-40B4-BE49-F238E27FC236}">
                  <a16:creationId xmlns:a16="http://schemas.microsoft.com/office/drawing/2014/main" id="{79DB8FCA-7737-432A-8B20-48BA160D29ED}"/>
                </a:ext>
              </a:extLst>
            </p:cNvPr>
            <p:cNvSpPr txBox="1"/>
            <p:nvPr/>
          </p:nvSpPr>
          <p:spPr>
            <a:xfrm>
              <a:off x="6878641" y="3088477"/>
              <a:ext cx="60625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/>
                <a:t>sacroiliac</a:t>
              </a:r>
              <a:endParaRPr lang="ko-KR" altLang="en-US" sz="800" dirty="0"/>
            </a:p>
          </p:txBody>
        </p:sp>
        <p:sp>
          <p:nvSpPr>
            <p:cNvPr id="443" name="TextBox 442">
              <a:extLst>
                <a:ext uri="{FF2B5EF4-FFF2-40B4-BE49-F238E27FC236}">
                  <a16:creationId xmlns:a16="http://schemas.microsoft.com/office/drawing/2014/main" id="{7627B1D3-3921-43D4-99BB-ECF38CCBB8CE}"/>
                </a:ext>
              </a:extLst>
            </p:cNvPr>
            <p:cNvSpPr txBox="1"/>
            <p:nvPr/>
          </p:nvSpPr>
          <p:spPr>
            <a:xfrm>
              <a:off x="5645943" y="3835400"/>
              <a:ext cx="90601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humanoid_root</a:t>
              </a:r>
              <a:endParaRPr lang="ko-KR" altLang="en-US" sz="800" dirty="0"/>
            </a:p>
          </p:txBody>
        </p:sp>
        <p:sp>
          <p:nvSpPr>
            <p:cNvPr id="444" name="TextBox 443">
              <a:extLst>
                <a:ext uri="{FF2B5EF4-FFF2-40B4-BE49-F238E27FC236}">
                  <a16:creationId xmlns:a16="http://schemas.microsoft.com/office/drawing/2014/main" id="{69B65DEF-8FCD-4B07-BB0E-C61B60CD1DCD}"/>
                </a:ext>
              </a:extLst>
            </p:cNvPr>
            <p:cNvSpPr txBox="1"/>
            <p:nvPr/>
          </p:nvSpPr>
          <p:spPr>
            <a:xfrm>
              <a:off x="7086600" y="4642644"/>
              <a:ext cx="473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l_knee</a:t>
              </a:r>
              <a:endParaRPr lang="ko-KR" altLang="en-US" sz="800" dirty="0"/>
            </a:p>
          </p:txBody>
        </p:sp>
        <p:sp>
          <p:nvSpPr>
            <p:cNvPr id="445" name="TextBox 444">
              <a:extLst>
                <a:ext uri="{FF2B5EF4-FFF2-40B4-BE49-F238E27FC236}">
                  <a16:creationId xmlns:a16="http://schemas.microsoft.com/office/drawing/2014/main" id="{177D242E-B661-468A-AB01-26ED1102376F}"/>
                </a:ext>
              </a:extLst>
            </p:cNvPr>
            <p:cNvSpPr txBox="1"/>
            <p:nvPr/>
          </p:nvSpPr>
          <p:spPr>
            <a:xfrm>
              <a:off x="7594600" y="2952750"/>
              <a:ext cx="3994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l_hip</a:t>
              </a:r>
              <a:endParaRPr lang="ko-KR" altLang="en-US" sz="800" dirty="0"/>
            </a:p>
          </p:txBody>
        </p:sp>
        <p:sp>
          <p:nvSpPr>
            <p:cNvPr id="446" name="TextBox 445">
              <a:extLst>
                <a:ext uri="{FF2B5EF4-FFF2-40B4-BE49-F238E27FC236}">
                  <a16:creationId xmlns:a16="http://schemas.microsoft.com/office/drawing/2014/main" id="{127B2975-2A2B-4BAD-8C40-26C86E1160C6}"/>
                </a:ext>
              </a:extLst>
            </p:cNvPr>
            <p:cNvSpPr txBox="1"/>
            <p:nvPr/>
          </p:nvSpPr>
          <p:spPr>
            <a:xfrm flipH="1">
              <a:off x="4021038" y="2565400"/>
              <a:ext cx="5421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r_elbow</a:t>
              </a:r>
              <a:endParaRPr lang="ko-KR" altLang="en-US" sz="800" dirty="0"/>
            </a:p>
          </p:txBody>
        </p:sp>
        <p:sp>
          <p:nvSpPr>
            <p:cNvPr id="447" name="TextBox 446">
              <a:extLst>
                <a:ext uri="{FF2B5EF4-FFF2-40B4-BE49-F238E27FC236}">
                  <a16:creationId xmlns:a16="http://schemas.microsoft.com/office/drawing/2014/main" id="{A436F0E1-AC94-4CAD-BF7D-A7BC008868D0}"/>
                </a:ext>
              </a:extLst>
            </p:cNvPr>
            <p:cNvSpPr txBox="1"/>
            <p:nvPr/>
          </p:nvSpPr>
          <p:spPr>
            <a:xfrm flipH="1">
              <a:off x="4181401" y="2952750"/>
              <a:ext cx="4106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r_hip</a:t>
              </a:r>
              <a:endParaRPr lang="ko-KR" altLang="en-US" sz="800" dirty="0"/>
            </a:p>
          </p:txBody>
        </p:sp>
        <p:sp>
          <p:nvSpPr>
            <p:cNvPr id="448" name="TextBox 447">
              <a:extLst>
                <a:ext uri="{FF2B5EF4-FFF2-40B4-BE49-F238E27FC236}">
                  <a16:creationId xmlns:a16="http://schemas.microsoft.com/office/drawing/2014/main" id="{D3148975-9A29-4001-944B-09BDB5CF03D7}"/>
                </a:ext>
              </a:extLst>
            </p:cNvPr>
            <p:cNvSpPr txBox="1"/>
            <p:nvPr/>
          </p:nvSpPr>
          <p:spPr>
            <a:xfrm flipH="1">
              <a:off x="3682057" y="3282950"/>
              <a:ext cx="78098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r_radiocarpal</a:t>
              </a:r>
              <a:endParaRPr lang="ko-KR" altLang="en-US" sz="800" dirty="0"/>
            </a:p>
          </p:txBody>
        </p:sp>
        <p:sp>
          <p:nvSpPr>
            <p:cNvPr id="449" name="TextBox 448">
              <a:extLst>
                <a:ext uri="{FF2B5EF4-FFF2-40B4-BE49-F238E27FC236}">
                  <a16:creationId xmlns:a16="http://schemas.microsoft.com/office/drawing/2014/main" id="{03E8ACE7-42A3-4B23-9F3A-616E43DB119B}"/>
                </a:ext>
              </a:extLst>
            </p:cNvPr>
            <p:cNvSpPr txBox="1"/>
            <p:nvPr/>
          </p:nvSpPr>
          <p:spPr>
            <a:xfrm flipH="1">
              <a:off x="4596426" y="4661691"/>
              <a:ext cx="48442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r_knee</a:t>
              </a:r>
              <a:endParaRPr lang="ko-KR" altLang="en-US" sz="800" dirty="0"/>
            </a:p>
          </p:txBody>
        </p:sp>
        <p:grpSp>
          <p:nvGrpSpPr>
            <p:cNvPr id="463" name="그룹 412">
              <a:extLst>
                <a:ext uri="{FF2B5EF4-FFF2-40B4-BE49-F238E27FC236}">
                  <a16:creationId xmlns:a16="http://schemas.microsoft.com/office/drawing/2014/main" id="{2623EBA9-B283-4690-804D-6772CFAF0913}"/>
                </a:ext>
              </a:extLst>
            </p:cNvPr>
            <p:cNvGrpSpPr/>
            <p:nvPr/>
          </p:nvGrpSpPr>
          <p:grpSpPr>
            <a:xfrm>
              <a:off x="6302277" y="5099050"/>
              <a:ext cx="1940573" cy="1325908"/>
              <a:chOff x="6302277" y="5099050"/>
              <a:chExt cx="1940573" cy="1325908"/>
            </a:xfrm>
          </p:grpSpPr>
          <p:sp>
            <p:nvSpPr>
              <p:cNvPr id="529" name="타원 382">
                <a:extLst>
                  <a:ext uri="{FF2B5EF4-FFF2-40B4-BE49-F238E27FC236}">
                    <a16:creationId xmlns:a16="http://schemas.microsoft.com/office/drawing/2014/main" id="{B697664F-175F-4C39-B4BA-4E76F42393E2}"/>
                  </a:ext>
                </a:extLst>
              </p:cNvPr>
              <p:cNvSpPr/>
              <p:nvPr/>
            </p:nvSpPr>
            <p:spPr>
              <a:xfrm>
                <a:off x="6375397" y="6218046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530" name="직선 연결선 383">
                <a:extLst>
                  <a:ext uri="{FF2B5EF4-FFF2-40B4-BE49-F238E27FC236}">
                    <a16:creationId xmlns:a16="http://schemas.microsoft.com/office/drawing/2014/main" id="{D9C7F19D-0325-4DB4-B4F7-D6FE087CDAC8}"/>
                  </a:ext>
                </a:extLst>
              </p:cNvPr>
              <p:cNvCxnSpPr>
                <a:cxnSpLocks/>
                <a:stCxn id="529" idx="6"/>
                <a:endCxn id="542" idx="1"/>
              </p:cNvCxnSpPr>
              <p:nvPr/>
            </p:nvCxnSpPr>
            <p:spPr>
              <a:xfrm>
                <a:off x="6429397" y="6245046"/>
                <a:ext cx="557981" cy="7219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5" name="직선 연결선 388">
                <a:extLst>
                  <a:ext uri="{FF2B5EF4-FFF2-40B4-BE49-F238E27FC236}">
                    <a16:creationId xmlns:a16="http://schemas.microsoft.com/office/drawing/2014/main" id="{DB7D32DE-31BD-4CDE-85BE-AF25110AFE13}"/>
                  </a:ext>
                </a:extLst>
              </p:cNvPr>
              <p:cNvCxnSpPr>
                <a:cxnSpLocks/>
                <a:stCxn id="536" idx="7"/>
                <a:endCxn id="537" idx="1"/>
              </p:cNvCxnSpPr>
              <p:nvPr/>
            </p:nvCxnSpPr>
            <p:spPr>
              <a:xfrm flipV="1">
                <a:off x="6348369" y="5206772"/>
                <a:ext cx="394537" cy="64793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6" name="타원 391">
                <a:extLst>
                  <a:ext uri="{FF2B5EF4-FFF2-40B4-BE49-F238E27FC236}">
                    <a16:creationId xmlns:a16="http://schemas.microsoft.com/office/drawing/2014/main" id="{F5835917-5270-43F8-8683-8B66089BAEE0}"/>
                  </a:ext>
                </a:extLst>
              </p:cNvPr>
              <p:cNvSpPr/>
              <p:nvPr/>
            </p:nvSpPr>
            <p:spPr>
              <a:xfrm>
                <a:off x="6302277" y="584679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537" name="TextBox 536">
                <a:extLst>
                  <a:ext uri="{FF2B5EF4-FFF2-40B4-BE49-F238E27FC236}">
                    <a16:creationId xmlns:a16="http://schemas.microsoft.com/office/drawing/2014/main" id="{12841F8C-8FC2-4019-A8C9-41D208083E0B}"/>
                  </a:ext>
                </a:extLst>
              </p:cNvPr>
              <p:cNvSpPr txBox="1"/>
              <p:nvPr/>
            </p:nvSpPr>
            <p:spPr>
              <a:xfrm>
                <a:off x="6742906" y="5099050"/>
                <a:ext cx="6880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/>
                  <a:t>l_talocrural</a:t>
                </a:r>
                <a:endParaRPr lang="ko-KR" altLang="en-US" sz="800" dirty="0"/>
              </a:p>
            </p:txBody>
          </p:sp>
          <p:sp>
            <p:nvSpPr>
              <p:cNvPr id="542" name="TextBox 541">
                <a:extLst>
                  <a:ext uri="{FF2B5EF4-FFF2-40B4-BE49-F238E27FC236}">
                    <a16:creationId xmlns:a16="http://schemas.microsoft.com/office/drawing/2014/main" id="{6BFAB9CE-1C82-4440-8B6B-AE130A945F6D}"/>
                  </a:ext>
                </a:extLst>
              </p:cNvPr>
              <p:cNvSpPr txBox="1"/>
              <p:nvPr/>
            </p:nvSpPr>
            <p:spPr>
              <a:xfrm>
                <a:off x="6987378" y="6209514"/>
                <a:ext cx="125547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l_metatarsophalangeal</a:t>
                </a:r>
                <a:endParaRPr lang="ko-KR" altLang="en-US" sz="800" dirty="0"/>
              </a:p>
            </p:txBody>
          </p:sp>
        </p:grpSp>
        <p:grpSp>
          <p:nvGrpSpPr>
            <p:cNvPr id="464" name="그룹 413">
              <a:extLst>
                <a:ext uri="{FF2B5EF4-FFF2-40B4-BE49-F238E27FC236}">
                  <a16:creationId xmlns:a16="http://schemas.microsoft.com/office/drawing/2014/main" id="{53230C3C-0E21-4509-859E-F95D02AE48A1}"/>
                </a:ext>
              </a:extLst>
            </p:cNvPr>
            <p:cNvGrpSpPr/>
            <p:nvPr/>
          </p:nvGrpSpPr>
          <p:grpSpPr>
            <a:xfrm flipH="1">
              <a:off x="3963989" y="5099050"/>
              <a:ext cx="1934784" cy="1325908"/>
              <a:chOff x="6287227" y="5099050"/>
              <a:chExt cx="1934784" cy="1325908"/>
            </a:xfrm>
          </p:grpSpPr>
          <p:sp>
            <p:nvSpPr>
              <p:cNvPr id="503" name="타원 422">
                <a:extLst>
                  <a:ext uri="{FF2B5EF4-FFF2-40B4-BE49-F238E27FC236}">
                    <a16:creationId xmlns:a16="http://schemas.microsoft.com/office/drawing/2014/main" id="{CF8310CA-E840-44F2-9B51-B99B75592C86}"/>
                  </a:ext>
                </a:extLst>
              </p:cNvPr>
              <p:cNvSpPr/>
              <p:nvPr/>
            </p:nvSpPr>
            <p:spPr>
              <a:xfrm>
                <a:off x="6396826" y="621090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504" name="직선 연결선 423">
                <a:extLst>
                  <a:ext uri="{FF2B5EF4-FFF2-40B4-BE49-F238E27FC236}">
                    <a16:creationId xmlns:a16="http://schemas.microsoft.com/office/drawing/2014/main" id="{55140605-4247-4194-9635-9850B1E95E0E}"/>
                  </a:ext>
                </a:extLst>
              </p:cNvPr>
              <p:cNvCxnSpPr>
                <a:cxnSpLocks/>
                <a:stCxn id="516" idx="1"/>
                <a:endCxn id="503" idx="6"/>
              </p:cNvCxnSpPr>
              <p:nvPr/>
            </p:nvCxnSpPr>
            <p:spPr>
              <a:xfrm flipH="1" flipV="1">
                <a:off x="6450826" y="6237905"/>
                <a:ext cx="536552" cy="7933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직선 연결선 428">
                <a:extLst>
                  <a:ext uri="{FF2B5EF4-FFF2-40B4-BE49-F238E27FC236}">
                    <a16:creationId xmlns:a16="http://schemas.microsoft.com/office/drawing/2014/main" id="{A7BBD10B-6524-4AB3-8C93-F221FA75B8E3}"/>
                  </a:ext>
                </a:extLst>
              </p:cNvPr>
              <p:cNvCxnSpPr>
                <a:cxnSpLocks/>
                <a:stCxn id="510" idx="7"/>
                <a:endCxn id="511" idx="1"/>
              </p:cNvCxnSpPr>
              <p:nvPr/>
            </p:nvCxnSpPr>
            <p:spPr>
              <a:xfrm flipV="1">
                <a:off x="6333319" y="5206772"/>
                <a:ext cx="409587" cy="6479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0" name="타원 429">
                <a:extLst>
                  <a:ext uri="{FF2B5EF4-FFF2-40B4-BE49-F238E27FC236}">
                    <a16:creationId xmlns:a16="http://schemas.microsoft.com/office/drawing/2014/main" id="{6BD09E5E-9F62-4E7C-8338-8F0318AB08E0}"/>
                  </a:ext>
                </a:extLst>
              </p:cNvPr>
              <p:cNvSpPr/>
              <p:nvPr/>
            </p:nvSpPr>
            <p:spPr>
              <a:xfrm>
                <a:off x="6287227" y="584679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511" name="TextBox 510">
                <a:extLst>
                  <a:ext uri="{FF2B5EF4-FFF2-40B4-BE49-F238E27FC236}">
                    <a16:creationId xmlns:a16="http://schemas.microsoft.com/office/drawing/2014/main" id="{77FE5365-46E7-417B-A210-901B33A9CBDE}"/>
                  </a:ext>
                </a:extLst>
              </p:cNvPr>
              <p:cNvSpPr txBox="1"/>
              <p:nvPr/>
            </p:nvSpPr>
            <p:spPr>
              <a:xfrm>
                <a:off x="6742906" y="5099050"/>
                <a:ext cx="69923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r_talocrural</a:t>
                </a:r>
                <a:endParaRPr lang="ko-KR" altLang="en-US" sz="800" dirty="0"/>
              </a:p>
            </p:txBody>
          </p:sp>
          <p:sp>
            <p:nvSpPr>
              <p:cNvPr id="516" name="TextBox 515">
                <a:extLst>
                  <a:ext uri="{FF2B5EF4-FFF2-40B4-BE49-F238E27FC236}">
                    <a16:creationId xmlns:a16="http://schemas.microsoft.com/office/drawing/2014/main" id="{467DA28B-0573-43D8-A7B2-DF3CC4A367CB}"/>
                  </a:ext>
                </a:extLst>
              </p:cNvPr>
              <p:cNvSpPr txBox="1"/>
              <p:nvPr/>
            </p:nvSpPr>
            <p:spPr>
              <a:xfrm>
                <a:off x="6987378" y="6209514"/>
                <a:ext cx="123463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r_metatarsophalangeal</a:t>
                </a:r>
                <a:endParaRPr lang="ko-KR" altLang="en-US" sz="800" dirty="0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Box 151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LOA-2</a:t>
            </a:r>
            <a:endParaRPr lang="ko-KR" altLang="en-US" sz="2000" b="1" dirty="0"/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7E7E77A0-1C4E-4D24-9626-3F17980A6F04}"/>
              </a:ext>
            </a:extLst>
          </p:cNvPr>
          <p:cNvGrpSpPr/>
          <p:nvPr/>
        </p:nvGrpSpPr>
        <p:grpSpPr>
          <a:xfrm>
            <a:off x="2503440" y="601662"/>
            <a:ext cx="7187771" cy="6222207"/>
            <a:chOff x="2503440" y="604043"/>
            <a:chExt cx="7187771" cy="6222207"/>
          </a:xfrm>
        </p:grpSpPr>
        <p:sp>
          <p:nvSpPr>
            <p:cNvPr id="176" name="타원 4">
              <a:extLst>
                <a:ext uri="{FF2B5EF4-FFF2-40B4-BE49-F238E27FC236}">
                  <a16:creationId xmlns:a16="http://schemas.microsoft.com/office/drawing/2014/main" id="{611408B0-528E-4F72-A0D4-C6E2B52B22D5}"/>
                </a:ext>
              </a:extLst>
            </p:cNvPr>
            <p:cNvSpPr/>
            <p:nvPr/>
          </p:nvSpPr>
          <p:spPr>
            <a:xfrm>
              <a:off x="6080596" y="8902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7" name="타원 8">
              <a:extLst>
                <a:ext uri="{FF2B5EF4-FFF2-40B4-BE49-F238E27FC236}">
                  <a16:creationId xmlns:a16="http://schemas.microsoft.com/office/drawing/2014/main" id="{0F59DABB-B1F0-4289-98CD-6DEE3B8ED9E7}"/>
                </a:ext>
              </a:extLst>
            </p:cNvPr>
            <p:cNvSpPr/>
            <p:nvPr/>
          </p:nvSpPr>
          <p:spPr>
            <a:xfrm>
              <a:off x="5310434" y="264415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9" name="타원 9">
              <a:extLst>
                <a:ext uri="{FF2B5EF4-FFF2-40B4-BE49-F238E27FC236}">
                  <a16:creationId xmlns:a16="http://schemas.microsoft.com/office/drawing/2014/main" id="{3A20FCDB-CEA5-4CD7-AB13-08731B257B04}"/>
                </a:ext>
              </a:extLst>
            </p:cNvPr>
            <p:cNvSpPr/>
            <p:nvPr/>
          </p:nvSpPr>
          <p:spPr>
            <a:xfrm>
              <a:off x="6839583" y="26489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0" name="타원 10">
              <a:extLst>
                <a:ext uri="{FF2B5EF4-FFF2-40B4-BE49-F238E27FC236}">
                  <a16:creationId xmlns:a16="http://schemas.microsoft.com/office/drawing/2014/main" id="{CA01825C-111E-4BEE-A410-079E9CD91D3E}"/>
                </a:ext>
              </a:extLst>
            </p:cNvPr>
            <p:cNvSpPr/>
            <p:nvPr/>
          </p:nvSpPr>
          <p:spPr>
            <a:xfrm>
              <a:off x="5305522" y="351602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2" name="타원 11">
              <a:extLst>
                <a:ext uri="{FF2B5EF4-FFF2-40B4-BE49-F238E27FC236}">
                  <a16:creationId xmlns:a16="http://schemas.microsoft.com/office/drawing/2014/main" id="{45A84714-38E1-4D0D-A0E8-2A818D3939D9}"/>
                </a:ext>
              </a:extLst>
            </p:cNvPr>
            <p:cNvSpPr/>
            <p:nvPr/>
          </p:nvSpPr>
          <p:spPr>
            <a:xfrm>
              <a:off x="6819805" y="35136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5" name="타원 12">
              <a:extLst>
                <a:ext uri="{FF2B5EF4-FFF2-40B4-BE49-F238E27FC236}">
                  <a16:creationId xmlns:a16="http://schemas.microsoft.com/office/drawing/2014/main" id="{C419BBCB-3680-49A4-AA2D-9D27BF85C33F}"/>
                </a:ext>
              </a:extLst>
            </p:cNvPr>
            <p:cNvSpPr/>
            <p:nvPr/>
          </p:nvSpPr>
          <p:spPr>
            <a:xfrm>
              <a:off x="5658777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6" name="타원 13">
              <a:extLst>
                <a:ext uri="{FF2B5EF4-FFF2-40B4-BE49-F238E27FC236}">
                  <a16:creationId xmlns:a16="http://schemas.microsoft.com/office/drawing/2014/main" id="{BECFA723-F103-4FB8-AF5D-0D38D98F8C06}"/>
                </a:ext>
              </a:extLst>
            </p:cNvPr>
            <p:cNvSpPr/>
            <p:nvPr/>
          </p:nvSpPr>
          <p:spPr>
            <a:xfrm>
              <a:off x="6455182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7" name="타원 14">
              <a:extLst>
                <a:ext uri="{FF2B5EF4-FFF2-40B4-BE49-F238E27FC236}">
                  <a16:creationId xmlns:a16="http://schemas.microsoft.com/office/drawing/2014/main" id="{D4F3AA49-464F-49F0-BCBB-67C89736A892}"/>
                </a:ext>
              </a:extLst>
            </p:cNvPr>
            <p:cNvSpPr/>
            <p:nvPr/>
          </p:nvSpPr>
          <p:spPr>
            <a:xfrm>
              <a:off x="6078215" y="31091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8" name="타원 15">
              <a:extLst>
                <a:ext uri="{FF2B5EF4-FFF2-40B4-BE49-F238E27FC236}">
                  <a16:creationId xmlns:a16="http://schemas.microsoft.com/office/drawing/2014/main" id="{6DD98A81-5C07-48D8-8685-EF483D7E9483}"/>
                </a:ext>
              </a:extLst>
            </p:cNvPr>
            <p:cNvSpPr/>
            <p:nvPr/>
          </p:nvSpPr>
          <p:spPr>
            <a:xfrm>
              <a:off x="6068691" y="330818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9" name="타원 16">
              <a:extLst>
                <a:ext uri="{FF2B5EF4-FFF2-40B4-BE49-F238E27FC236}">
                  <a16:creationId xmlns:a16="http://schemas.microsoft.com/office/drawing/2014/main" id="{A4C7168A-E65A-4669-9C8A-B050851FA9FA}"/>
                </a:ext>
              </a:extLst>
            </p:cNvPr>
            <p:cNvSpPr/>
            <p:nvPr/>
          </p:nvSpPr>
          <p:spPr>
            <a:xfrm>
              <a:off x="5771472" y="47387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90" name="타원 17">
              <a:extLst>
                <a:ext uri="{FF2B5EF4-FFF2-40B4-BE49-F238E27FC236}">
                  <a16:creationId xmlns:a16="http://schemas.microsoft.com/office/drawing/2014/main" id="{C308CFDC-01D6-4C9E-BE7E-BDE868B47EAB}"/>
                </a:ext>
              </a:extLst>
            </p:cNvPr>
            <p:cNvSpPr/>
            <p:nvPr/>
          </p:nvSpPr>
          <p:spPr>
            <a:xfrm>
              <a:off x="6370138" y="47363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192" name="직선 연결선 32">
              <a:extLst>
                <a:ext uri="{FF2B5EF4-FFF2-40B4-BE49-F238E27FC236}">
                  <a16:creationId xmlns:a16="http://schemas.microsoft.com/office/drawing/2014/main" id="{C52D7912-8CB4-4B39-A7B1-166267E7654B}"/>
                </a:ext>
              </a:extLst>
            </p:cNvPr>
            <p:cNvCxnSpPr/>
            <p:nvPr/>
          </p:nvCxnSpPr>
          <p:spPr>
            <a:xfrm>
              <a:off x="6731000" y="1365250"/>
              <a:ext cx="704850" cy="15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직선 연결선 33">
              <a:extLst>
                <a:ext uri="{FF2B5EF4-FFF2-40B4-BE49-F238E27FC236}">
                  <a16:creationId xmlns:a16="http://schemas.microsoft.com/office/drawing/2014/main" id="{3FE08D9A-C568-4464-8E1D-AD8A92BE7C2F}"/>
                </a:ext>
              </a:extLst>
            </p:cNvPr>
            <p:cNvCxnSpPr>
              <a:cxnSpLocks/>
              <a:stCxn id="220" idx="6"/>
              <a:endCxn id="205" idx="1"/>
            </p:cNvCxnSpPr>
            <p:nvPr/>
          </p:nvCxnSpPr>
          <p:spPr>
            <a:xfrm>
              <a:off x="6132286" y="1471587"/>
              <a:ext cx="450679" cy="1410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직선 연결선 36">
              <a:extLst>
                <a:ext uri="{FF2B5EF4-FFF2-40B4-BE49-F238E27FC236}">
                  <a16:creationId xmlns:a16="http://schemas.microsoft.com/office/drawing/2014/main" id="{720F36DA-EB4E-4F5B-B297-0714676DF6AA}"/>
                </a:ext>
              </a:extLst>
            </p:cNvPr>
            <p:cNvCxnSpPr>
              <a:cxnSpLocks/>
              <a:stCxn id="179" idx="6"/>
              <a:endCxn id="206" idx="1"/>
            </p:cNvCxnSpPr>
            <p:nvPr/>
          </p:nvCxnSpPr>
          <p:spPr>
            <a:xfrm flipV="1">
              <a:off x="6893583" y="2673122"/>
              <a:ext cx="694667" cy="279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직선 연결선 37">
              <a:extLst>
                <a:ext uri="{FF2B5EF4-FFF2-40B4-BE49-F238E27FC236}">
                  <a16:creationId xmlns:a16="http://schemas.microsoft.com/office/drawing/2014/main" id="{CEB27F2F-5183-486C-9CCD-21A8903952A8}"/>
                </a:ext>
              </a:extLst>
            </p:cNvPr>
            <p:cNvCxnSpPr>
              <a:cxnSpLocks/>
              <a:stCxn id="182" idx="6"/>
              <a:endCxn id="207" idx="1"/>
            </p:cNvCxnSpPr>
            <p:nvPr/>
          </p:nvCxnSpPr>
          <p:spPr>
            <a:xfrm flipV="1">
              <a:off x="6873805" y="3390672"/>
              <a:ext cx="561251" cy="1499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직선 연결선 38">
              <a:extLst>
                <a:ext uri="{FF2B5EF4-FFF2-40B4-BE49-F238E27FC236}">
                  <a16:creationId xmlns:a16="http://schemas.microsoft.com/office/drawing/2014/main" id="{5434D298-DA5E-4A2D-97EA-8AD6B12A665C}"/>
                </a:ext>
              </a:extLst>
            </p:cNvPr>
            <p:cNvCxnSpPr>
              <a:cxnSpLocks/>
              <a:stCxn id="190" idx="6"/>
              <a:endCxn id="345" idx="1"/>
            </p:cNvCxnSpPr>
            <p:nvPr/>
          </p:nvCxnSpPr>
          <p:spPr>
            <a:xfrm flipV="1">
              <a:off x="6424138" y="4750366"/>
              <a:ext cx="662462" cy="1297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직선 연결선 41">
              <a:extLst>
                <a:ext uri="{FF2B5EF4-FFF2-40B4-BE49-F238E27FC236}">
                  <a16:creationId xmlns:a16="http://schemas.microsoft.com/office/drawing/2014/main" id="{E408EEDE-D38E-4E16-9382-773A5DA4EEE5}"/>
                </a:ext>
              </a:extLst>
            </p:cNvPr>
            <p:cNvCxnSpPr>
              <a:cxnSpLocks/>
              <a:stCxn id="186" idx="6"/>
              <a:endCxn id="346" idx="1"/>
            </p:cNvCxnSpPr>
            <p:nvPr/>
          </p:nvCxnSpPr>
          <p:spPr>
            <a:xfrm>
              <a:off x="6509182" y="3052152"/>
              <a:ext cx="1085418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42">
              <a:extLst>
                <a:ext uri="{FF2B5EF4-FFF2-40B4-BE49-F238E27FC236}">
                  <a16:creationId xmlns:a16="http://schemas.microsoft.com/office/drawing/2014/main" id="{1C676A94-6709-40F4-9BC0-F006B8B38D08}"/>
                </a:ext>
              </a:extLst>
            </p:cNvPr>
            <p:cNvCxnSpPr>
              <a:cxnSpLocks/>
              <a:stCxn id="187" idx="6"/>
              <a:endCxn id="343" idx="1"/>
            </p:cNvCxnSpPr>
            <p:nvPr/>
          </p:nvCxnSpPr>
          <p:spPr>
            <a:xfrm>
              <a:off x="6132215" y="3136128"/>
              <a:ext cx="746426" cy="600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직선 연결선 46">
              <a:extLst>
                <a:ext uri="{FF2B5EF4-FFF2-40B4-BE49-F238E27FC236}">
                  <a16:creationId xmlns:a16="http://schemas.microsoft.com/office/drawing/2014/main" id="{95E64CBF-52C9-47C2-9002-04680E7A31A8}"/>
                </a:ext>
              </a:extLst>
            </p:cNvPr>
            <p:cNvCxnSpPr>
              <a:cxnSpLocks/>
              <a:stCxn id="188" idx="4"/>
              <a:endCxn id="344" idx="0"/>
            </p:cNvCxnSpPr>
            <p:nvPr/>
          </p:nvCxnSpPr>
          <p:spPr>
            <a:xfrm>
              <a:off x="6095691" y="3362181"/>
              <a:ext cx="3261" cy="47321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65">
              <a:extLst>
                <a:ext uri="{FF2B5EF4-FFF2-40B4-BE49-F238E27FC236}">
                  <a16:creationId xmlns:a16="http://schemas.microsoft.com/office/drawing/2014/main" id="{8B02B7F3-C94F-4B52-B2A9-03528D9114B7}"/>
                </a:ext>
              </a:extLst>
            </p:cNvPr>
            <p:cNvCxnSpPr>
              <a:cxnSpLocks/>
              <a:stCxn id="177" idx="2"/>
              <a:endCxn id="347" idx="1"/>
            </p:cNvCxnSpPr>
            <p:nvPr/>
          </p:nvCxnSpPr>
          <p:spPr>
            <a:xfrm flipH="1">
              <a:off x="4563174" y="2671153"/>
              <a:ext cx="747260" cy="196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직선 연결선 66">
              <a:extLst>
                <a:ext uri="{FF2B5EF4-FFF2-40B4-BE49-F238E27FC236}">
                  <a16:creationId xmlns:a16="http://schemas.microsoft.com/office/drawing/2014/main" id="{4EFAEE3C-2C0D-4714-B196-7807497B3F8B}"/>
                </a:ext>
              </a:extLst>
            </p:cNvPr>
            <p:cNvCxnSpPr>
              <a:cxnSpLocks/>
              <a:stCxn id="180" idx="2"/>
              <a:endCxn id="349" idx="1"/>
            </p:cNvCxnSpPr>
            <p:nvPr/>
          </p:nvCxnSpPr>
          <p:spPr>
            <a:xfrm flipH="1" flipV="1">
              <a:off x="4463040" y="3390672"/>
              <a:ext cx="842482" cy="15235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직선 연결선 67">
              <a:extLst>
                <a:ext uri="{FF2B5EF4-FFF2-40B4-BE49-F238E27FC236}">
                  <a16:creationId xmlns:a16="http://schemas.microsoft.com/office/drawing/2014/main" id="{3FF76819-CCA4-45B0-A09A-417494C9B258}"/>
                </a:ext>
              </a:extLst>
            </p:cNvPr>
            <p:cNvCxnSpPr>
              <a:cxnSpLocks/>
              <a:stCxn id="189" idx="2"/>
              <a:endCxn id="350" idx="1"/>
            </p:cNvCxnSpPr>
            <p:nvPr/>
          </p:nvCxnSpPr>
          <p:spPr>
            <a:xfrm flipH="1">
              <a:off x="5080854" y="4765728"/>
              <a:ext cx="690618" cy="36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75C19B7E-7FD2-4C14-8B20-CA8542B11C91}"/>
                </a:ext>
              </a:extLst>
            </p:cNvPr>
            <p:cNvSpPr txBox="1"/>
            <p:nvPr/>
          </p:nvSpPr>
          <p:spPr>
            <a:xfrm>
              <a:off x="7454900" y="1225550"/>
              <a:ext cx="105349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l_acromioclavicular</a:t>
              </a:r>
              <a:endParaRPr lang="ko-KR" altLang="en-US" sz="800" dirty="0"/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608E0C9A-3D17-4749-A27F-50D07CAFC786}"/>
                </a:ext>
              </a:extLst>
            </p:cNvPr>
            <p:cNvSpPr txBox="1"/>
            <p:nvPr/>
          </p:nvSpPr>
          <p:spPr>
            <a:xfrm>
              <a:off x="6582965" y="1504950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vt1</a:t>
              </a:r>
              <a:endParaRPr lang="ko-KR" altLang="en-US" sz="800" dirty="0"/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B09B3DEF-1296-4C41-B30F-23B17768C580}"/>
                </a:ext>
              </a:extLst>
            </p:cNvPr>
            <p:cNvSpPr txBox="1"/>
            <p:nvPr/>
          </p:nvSpPr>
          <p:spPr>
            <a:xfrm>
              <a:off x="7588250" y="2565400"/>
              <a:ext cx="5309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l_elbow</a:t>
              </a:r>
              <a:endParaRPr lang="ko-KR" altLang="en-US" sz="800" dirty="0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83A424B8-0CD6-4C0C-B1A7-17277684F36A}"/>
                </a:ext>
              </a:extLst>
            </p:cNvPr>
            <p:cNvSpPr txBox="1"/>
            <p:nvPr/>
          </p:nvSpPr>
          <p:spPr>
            <a:xfrm>
              <a:off x="7435056" y="3282950"/>
              <a:ext cx="76976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l_radiocarpal</a:t>
              </a:r>
              <a:endParaRPr lang="ko-KR" altLang="en-US" sz="800" dirty="0"/>
            </a:p>
          </p:txBody>
        </p:sp>
        <p:cxnSp>
          <p:nvCxnSpPr>
            <p:cNvPr id="208" name="직선 연결선 99">
              <a:extLst>
                <a:ext uri="{FF2B5EF4-FFF2-40B4-BE49-F238E27FC236}">
                  <a16:creationId xmlns:a16="http://schemas.microsoft.com/office/drawing/2014/main" id="{1F261C58-DCE0-4EA2-A4BC-6819F542A15C}"/>
                </a:ext>
              </a:extLst>
            </p:cNvPr>
            <p:cNvCxnSpPr>
              <a:cxnSpLocks/>
              <a:stCxn id="348" idx="1"/>
              <a:endCxn id="185" idx="2"/>
            </p:cNvCxnSpPr>
            <p:nvPr/>
          </p:nvCxnSpPr>
          <p:spPr>
            <a:xfrm flipV="1">
              <a:off x="4592091" y="3052152"/>
              <a:ext cx="1066686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타원 56">
              <a:extLst>
                <a:ext uri="{FF2B5EF4-FFF2-40B4-BE49-F238E27FC236}">
                  <a16:creationId xmlns:a16="http://schemas.microsoft.com/office/drawing/2014/main" id="{0A2EE80D-3B9B-4C9F-85C1-394459010245}"/>
                </a:ext>
              </a:extLst>
            </p:cNvPr>
            <p:cNvSpPr/>
            <p:nvPr/>
          </p:nvSpPr>
          <p:spPr>
            <a:xfrm>
              <a:off x="6083048" y="119693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18" name="타원 57">
              <a:extLst>
                <a:ext uri="{FF2B5EF4-FFF2-40B4-BE49-F238E27FC236}">
                  <a16:creationId xmlns:a16="http://schemas.microsoft.com/office/drawing/2014/main" id="{0B1BDE39-0291-4274-B9EE-C6F3AB9BCEED}"/>
                </a:ext>
              </a:extLst>
            </p:cNvPr>
            <p:cNvSpPr/>
            <p:nvPr/>
          </p:nvSpPr>
          <p:spPr>
            <a:xfrm>
              <a:off x="6084168" y="105882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0" name="타원 58">
              <a:extLst>
                <a:ext uri="{FF2B5EF4-FFF2-40B4-BE49-F238E27FC236}">
                  <a16:creationId xmlns:a16="http://schemas.microsoft.com/office/drawing/2014/main" id="{2C6230E7-C547-421E-812B-1FE9D8871392}"/>
                </a:ext>
              </a:extLst>
            </p:cNvPr>
            <p:cNvSpPr/>
            <p:nvPr/>
          </p:nvSpPr>
          <p:spPr>
            <a:xfrm>
              <a:off x="6078286" y="14445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1" name="타원 59">
              <a:extLst>
                <a:ext uri="{FF2B5EF4-FFF2-40B4-BE49-F238E27FC236}">
                  <a16:creationId xmlns:a16="http://schemas.microsoft.com/office/drawing/2014/main" id="{1B2357A2-D5A0-428D-852A-9A68DF392435}"/>
                </a:ext>
              </a:extLst>
            </p:cNvPr>
            <p:cNvSpPr/>
            <p:nvPr/>
          </p:nvSpPr>
          <p:spPr>
            <a:xfrm>
              <a:off x="6078286" y="17874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2" name="타원 60">
              <a:extLst>
                <a:ext uri="{FF2B5EF4-FFF2-40B4-BE49-F238E27FC236}">
                  <a16:creationId xmlns:a16="http://schemas.microsoft.com/office/drawing/2014/main" id="{A1C92500-8942-4077-8260-99ECF0F4930B}"/>
                </a:ext>
              </a:extLst>
            </p:cNvPr>
            <p:cNvSpPr/>
            <p:nvPr/>
          </p:nvSpPr>
          <p:spPr>
            <a:xfrm>
              <a:off x="6080667" y="213038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5" name="타원 61">
              <a:extLst>
                <a:ext uri="{FF2B5EF4-FFF2-40B4-BE49-F238E27FC236}">
                  <a16:creationId xmlns:a16="http://schemas.microsoft.com/office/drawing/2014/main" id="{4261C065-D935-45EE-A329-DBD65DD34D2F}"/>
                </a:ext>
              </a:extLst>
            </p:cNvPr>
            <p:cNvSpPr/>
            <p:nvPr/>
          </p:nvSpPr>
          <p:spPr>
            <a:xfrm>
              <a:off x="6076429" y="235660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6" name="타원 62">
              <a:extLst>
                <a:ext uri="{FF2B5EF4-FFF2-40B4-BE49-F238E27FC236}">
                  <a16:creationId xmlns:a16="http://schemas.microsoft.com/office/drawing/2014/main" id="{ADE14679-CF4C-488A-A7E0-CFDE2E39C357}"/>
                </a:ext>
              </a:extLst>
            </p:cNvPr>
            <p:cNvSpPr/>
            <p:nvPr/>
          </p:nvSpPr>
          <p:spPr>
            <a:xfrm>
              <a:off x="6076429" y="260425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7" name="타원 63">
              <a:extLst>
                <a:ext uri="{FF2B5EF4-FFF2-40B4-BE49-F238E27FC236}">
                  <a16:creationId xmlns:a16="http://schemas.microsoft.com/office/drawing/2014/main" id="{E8543A7F-477C-422B-B9BC-F169E7DA27E9}"/>
                </a:ext>
              </a:extLst>
            </p:cNvPr>
            <p:cNvSpPr/>
            <p:nvPr/>
          </p:nvSpPr>
          <p:spPr>
            <a:xfrm>
              <a:off x="6076429" y="28328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8" name="타원 70">
              <a:extLst>
                <a:ext uri="{FF2B5EF4-FFF2-40B4-BE49-F238E27FC236}">
                  <a16:creationId xmlns:a16="http://schemas.microsoft.com/office/drawing/2014/main" id="{2A187659-9C7F-4921-A974-C3B609FED988}"/>
                </a:ext>
              </a:extLst>
            </p:cNvPr>
            <p:cNvSpPr/>
            <p:nvPr/>
          </p:nvSpPr>
          <p:spPr>
            <a:xfrm>
              <a:off x="6711629" y="13398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9" name="타원 71">
              <a:extLst>
                <a:ext uri="{FF2B5EF4-FFF2-40B4-BE49-F238E27FC236}">
                  <a16:creationId xmlns:a16="http://schemas.microsoft.com/office/drawing/2014/main" id="{04E70496-B446-4CCD-BEFE-E684CE569AAB}"/>
                </a:ext>
              </a:extLst>
            </p:cNvPr>
            <p:cNvSpPr/>
            <p:nvPr/>
          </p:nvSpPr>
          <p:spPr>
            <a:xfrm>
              <a:off x="6694961" y="14493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31" name="타원 103">
              <a:extLst>
                <a:ext uri="{FF2B5EF4-FFF2-40B4-BE49-F238E27FC236}">
                  <a16:creationId xmlns:a16="http://schemas.microsoft.com/office/drawing/2014/main" id="{E4C68A5F-7C0E-4F73-AD8C-8C127C450540}"/>
                </a:ext>
              </a:extLst>
            </p:cNvPr>
            <p:cNvSpPr/>
            <p:nvPr/>
          </p:nvSpPr>
          <p:spPr>
            <a:xfrm>
              <a:off x="6206010" y="127843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233" name="직선 연결선 104">
              <a:extLst>
                <a:ext uri="{FF2B5EF4-FFF2-40B4-BE49-F238E27FC236}">
                  <a16:creationId xmlns:a16="http://schemas.microsoft.com/office/drawing/2014/main" id="{C207EDAA-1BDF-4086-A420-4A35EC64DE1A}"/>
                </a:ext>
              </a:extLst>
            </p:cNvPr>
            <p:cNvCxnSpPr>
              <a:cxnSpLocks/>
              <a:stCxn id="231" idx="6"/>
              <a:endCxn id="234" idx="1"/>
            </p:cNvCxnSpPr>
            <p:nvPr/>
          </p:nvCxnSpPr>
          <p:spPr>
            <a:xfrm flipV="1">
              <a:off x="6260010" y="1041921"/>
              <a:ext cx="1040064" cy="26350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C7140BF9-9185-47FE-97AD-C5C978C5558A}"/>
                </a:ext>
              </a:extLst>
            </p:cNvPr>
            <p:cNvSpPr txBox="1"/>
            <p:nvPr/>
          </p:nvSpPr>
          <p:spPr>
            <a:xfrm>
              <a:off x="7300074" y="934199"/>
              <a:ext cx="97013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l_sternoclavicular</a:t>
              </a:r>
              <a:endParaRPr lang="ko-KR" altLang="en-US" sz="800" dirty="0"/>
            </a:p>
          </p:txBody>
        </p:sp>
        <p:cxnSp>
          <p:nvCxnSpPr>
            <p:cNvPr id="235" name="직선 연결선 111">
              <a:extLst>
                <a:ext uri="{FF2B5EF4-FFF2-40B4-BE49-F238E27FC236}">
                  <a16:creationId xmlns:a16="http://schemas.microsoft.com/office/drawing/2014/main" id="{CEA1611B-6B62-4195-86BE-3546188B949F}"/>
                </a:ext>
              </a:extLst>
            </p:cNvPr>
            <p:cNvCxnSpPr>
              <a:cxnSpLocks/>
              <a:endCxn id="236" idx="1"/>
            </p:cNvCxnSpPr>
            <p:nvPr/>
          </p:nvCxnSpPr>
          <p:spPr>
            <a:xfrm>
              <a:off x="6711950" y="1479550"/>
              <a:ext cx="685800" cy="823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A24F1D1E-D552-4AE1-983C-4B800449B010}"/>
                </a:ext>
              </a:extLst>
            </p:cNvPr>
            <p:cNvSpPr txBox="1"/>
            <p:nvPr/>
          </p:nvSpPr>
          <p:spPr>
            <a:xfrm>
              <a:off x="7397750" y="1454150"/>
              <a:ext cx="6575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l_shoulder</a:t>
              </a:r>
              <a:endParaRPr lang="ko-KR" altLang="en-US" sz="800" dirty="0"/>
            </a:p>
          </p:txBody>
        </p:sp>
        <p:cxnSp>
          <p:nvCxnSpPr>
            <p:cNvPr id="238" name="직선 연결선 117">
              <a:extLst>
                <a:ext uri="{FF2B5EF4-FFF2-40B4-BE49-F238E27FC236}">
                  <a16:creationId xmlns:a16="http://schemas.microsoft.com/office/drawing/2014/main" id="{78BBD587-78F2-4789-AA2E-54284E86FC33}"/>
                </a:ext>
              </a:extLst>
            </p:cNvPr>
            <p:cNvCxnSpPr>
              <a:cxnSpLocks/>
              <a:stCxn id="221" idx="2"/>
              <a:endCxn id="239" idx="3"/>
            </p:cNvCxnSpPr>
            <p:nvPr/>
          </p:nvCxnSpPr>
          <p:spPr>
            <a:xfrm flipH="1">
              <a:off x="5639450" y="1814487"/>
              <a:ext cx="438836" cy="9108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AB65F557-ABFD-4A22-A166-4D6B5B96DF96}"/>
                </a:ext>
              </a:extLst>
            </p:cNvPr>
            <p:cNvSpPr txBox="1"/>
            <p:nvPr/>
          </p:nvSpPr>
          <p:spPr>
            <a:xfrm>
              <a:off x="5276850" y="179784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vt6</a:t>
              </a:r>
              <a:endParaRPr lang="ko-KR" altLang="en-US" sz="800" dirty="0"/>
            </a:p>
          </p:txBody>
        </p:sp>
        <p:cxnSp>
          <p:nvCxnSpPr>
            <p:cNvPr id="240" name="직선 연결선 123">
              <a:extLst>
                <a:ext uri="{FF2B5EF4-FFF2-40B4-BE49-F238E27FC236}">
                  <a16:creationId xmlns:a16="http://schemas.microsoft.com/office/drawing/2014/main" id="{4A7389C4-68C4-4426-BA88-82F7E4ADF3FD}"/>
                </a:ext>
              </a:extLst>
            </p:cNvPr>
            <p:cNvCxnSpPr>
              <a:cxnSpLocks/>
              <a:stCxn id="222" idx="2"/>
              <a:endCxn id="241" idx="3"/>
            </p:cNvCxnSpPr>
            <p:nvPr/>
          </p:nvCxnSpPr>
          <p:spPr>
            <a:xfrm flipH="1">
              <a:off x="5638656" y="2157388"/>
              <a:ext cx="442011" cy="7679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9EE1149A-63C6-4253-8F8D-7F4AE2CD45EF}"/>
                </a:ext>
              </a:extLst>
            </p:cNvPr>
            <p:cNvSpPr txBox="1"/>
            <p:nvPr/>
          </p:nvSpPr>
          <p:spPr>
            <a:xfrm>
              <a:off x="5180806" y="2126457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vt10</a:t>
              </a:r>
              <a:endParaRPr lang="ko-KR" altLang="en-US" sz="800" dirty="0"/>
            </a:p>
          </p:txBody>
        </p:sp>
        <p:cxnSp>
          <p:nvCxnSpPr>
            <p:cNvPr id="242" name="직선 연결선 131">
              <a:extLst>
                <a:ext uri="{FF2B5EF4-FFF2-40B4-BE49-F238E27FC236}">
                  <a16:creationId xmlns:a16="http://schemas.microsoft.com/office/drawing/2014/main" id="{DF246011-7188-4058-B395-A4B5BAE5B966}"/>
                </a:ext>
              </a:extLst>
            </p:cNvPr>
            <p:cNvCxnSpPr>
              <a:cxnSpLocks/>
              <a:stCxn id="225" idx="6"/>
              <a:endCxn id="243" idx="1"/>
            </p:cNvCxnSpPr>
            <p:nvPr/>
          </p:nvCxnSpPr>
          <p:spPr>
            <a:xfrm>
              <a:off x="6130429" y="2383607"/>
              <a:ext cx="197346" cy="5774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03B10C3D-FC11-4935-85A5-342B517C923B}"/>
                </a:ext>
              </a:extLst>
            </p:cNvPr>
            <p:cNvSpPr txBox="1"/>
            <p:nvPr/>
          </p:nvSpPr>
          <p:spPr>
            <a:xfrm>
              <a:off x="6327775" y="2333625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vl1</a:t>
              </a:r>
              <a:endParaRPr lang="ko-KR" altLang="en-US" sz="800" dirty="0"/>
            </a:p>
          </p:txBody>
        </p:sp>
        <p:cxnSp>
          <p:nvCxnSpPr>
            <p:cNvPr id="244" name="직선 연결선 136">
              <a:extLst>
                <a:ext uri="{FF2B5EF4-FFF2-40B4-BE49-F238E27FC236}">
                  <a16:creationId xmlns:a16="http://schemas.microsoft.com/office/drawing/2014/main" id="{544D8D81-E527-4375-BA4F-AB76395810EB}"/>
                </a:ext>
              </a:extLst>
            </p:cNvPr>
            <p:cNvCxnSpPr>
              <a:cxnSpLocks/>
              <a:stCxn id="226" idx="6"/>
              <a:endCxn id="245" idx="1"/>
            </p:cNvCxnSpPr>
            <p:nvPr/>
          </p:nvCxnSpPr>
          <p:spPr>
            <a:xfrm flipV="1">
              <a:off x="6130429" y="2630260"/>
              <a:ext cx="198934" cy="9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3D40E412-68FA-4EB7-A705-FC2C129513C6}"/>
                </a:ext>
              </a:extLst>
            </p:cNvPr>
            <p:cNvSpPr txBox="1"/>
            <p:nvPr/>
          </p:nvSpPr>
          <p:spPr>
            <a:xfrm>
              <a:off x="6329363" y="252253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vl3</a:t>
              </a:r>
              <a:endParaRPr lang="ko-KR" altLang="en-US" sz="800" dirty="0"/>
            </a:p>
          </p:txBody>
        </p:sp>
        <p:cxnSp>
          <p:nvCxnSpPr>
            <p:cNvPr id="246" name="직선 연결선 138">
              <a:extLst>
                <a:ext uri="{FF2B5EF4-FFF2-40B4-BE49-F238E27FC236}">
                  <a16:creationId xmlns:a16="http://schemas.microsoft.com/office/drawing/2014/main" id="{20E1FC87-2021-4282-8FDE-D702932B7A17}"/>
                </a:ext>
              </a:extLst>
            </p:cNvPr>
            <p:cNvCxnSpPr>
              <a:cxnSpLocks/>
              <a:endCxn id="247" idx="3"/>
            </p:cNvCxnSpPr>
            <p:nvPr/>
          </p:nvCxnSpPr>
          <p:spPr>
            <a:xfrm flipH="1" flipV="1">
              <a:off x="5156850" y="2844572"/>
              <a:ext cx="949150" cy="1131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1A6E1556-304A-4C02-A55D-DBD320B863D2}"/>
                </a:ext>
              </a:extLst>
            </p:cNvPr>
            <p:cNvSpPr txBox="1"/>
            <p:nvPr/>
          </p:nvSpPr>
          <p:spPr>
            <a:xfrm>
              <a:off x="4699000" y="2736850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/>
                <a:t>vl5</a:t>
              </a:r>
              <a:endParaRPr lang="ko-KR" altLang="en-US" sz="800" dirty="0"/>
            </a:p>
          </p:txBody>
        </p:sp>
        <p:grpSp>
          <p:nvGrpSpPr>
            <p:cNvPr id="248" name="그룹 159">
              <a:extLst>
                <a:ext uri="{FF2B5EF4-FFF2-40B4-BE49-F238E27FC236}">
                  <a16:creationId xmlns:a16="http://schemas.microsoft.com/office/drawing/2014/main" id="{6F240AB1-168C-4E78-886C-E3C740C4CE13}"/>
                </a:ext>
              </a:extLst>
            </p:cNvPr>
            <p:cNvGrpSpPr/>
            <p:nvPr/>
          </p:nvGrpSpPr>
          <p:grpSpPr>
            <a:xfrm flipH="1">
              <a:off x="3714219" y="934199"/>
              <a:ext cx="2280114" cy="741745"/>
              <a:chOff x="7236326" y="1683499"/>
              <a:chExt cx="2280114" cy="741745"/>
            </a:xfrm>
          </p:grpSpPr>
          <p:cxnSp>
            <p:nvCxnSpPr>
              <p:cNvPr id="436" name="직선 연결선 160">
                <a:extLst>
                  <a:ext uri="{FF2B5EF4-FFF2-40B4-BE49-F238E27FC236}">
                    <a16:creationId xmlns:a16="http://schemas.microsoft.com/office/drawing/2014/main" id="{D494933D-1CB2-4B45-B319-8E492F7450A0}"/>
                  </a:ext>
                </a:extLst>
              </p:cNvPr>
              <p:cNvCxnSpPr/>
              <p:nvPr/>
            </p:nvCxnSpPr>
            <p:spPr>
              <a:xfrm>
                <a:off x="7740650" y="2120900"/>
                <a:ext cx="704850" cy="158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7" name="TextBox 436">
                <a:extLst>
                  <a:ext uri="{FF2B5EF4-FFF2-40B4-BE49-F238E27FC236}">
                    <a16:creationId xmlns:a16="http://schemas.microsoft.com/office/drawing/2014/main" id="{5DB81B31-C2C5-4AA9-8C37-4BFA72CC32C4}"/>
                  </a:ext>
                </a:extLst>
              </p:cNvPr>
              <p:cNvSpPr txBox="1"/>
              <p:nvPr/>
            </p:nvSpPr>
            <p:spPr>
              <a:xfrm>
                <a:off x="8451726" y="1981200"/>
                <a:ext cx="106471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/>
                  <a:t>r_acromioclavicular</a:t>
                </a:r>
                <a:endParaRPr lang="ko-KR" altLang="en-US" sz="800" dirty="0"/>
              </a:p>
            </p:txBody>
          </p:sp>
          <p:sp>
            <p:nvSpPr>
              <p:cNvPr id="438" name="타원 162">
                <a:extLst>
                  <a:ext uri="{FF2B5EF4-FFF2-40B4-BE49-F238E27FC236}">
                    <a16:creationId xmlns:a16="http://schemas.microsoft.com/office/drawing/2014/main" id="{764E335D-CAED-411A-BF7E-0C552A99C94C}"/>
                  </a:ext>
                </a:extLst>
              </p:cNvPr>
              <p:cNvSpPr/>
              <p:nvPr/>
            </p:nvSpPr>
            <p:spPr>
              <a:xfrm>
                <a:off x="7721279" y="209546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39" name="타원 163">
                <a:extLst>
                  <a:ext uri="{FF2B5EF4-FFF2-40B4-BE49-F238E27FC236}">
                    <a16:creationId xmlns:a16="http://schemas.microsoft.com/office/drawing/2014/main" id="{A4B9892A-3D4A-480E-BCCB-FCB0DD5F9CC2}"/>
                  </a:ext>
                </a:extLst>
              </p:cNvPr>
              <p:cNvSpPr/>
              <p:nvPr/>
            </p:nvSpPr>
            <p:spPr>
              <a:xfrm>
                <a:off x="7704611" y="220500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40" name="타원 164">
                <a:extLst>
                  <a:ext uri="{FF2B5EF4-FFF2-40B4-BE49-F238E27FC236}">
                    <a16:creationId xmlns:a16="http://schemas.microsoft.com/office/drawing/2014/main" id="{19459DE5-E030-4952-BDC9-2FA1F2E92CB5}"/>
                  </a:ext>
                </a:extLst>
              </p:cNvPr>
              <p:cNvSpPr/>
              <p:nvPr/>
            </p:nvSpPr>
            <p:spPr>
              <a:xfrm>
                <a:off x="7236326" y="2029318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41" name="직선 연결선 165">
                <a:extLst>
                  <a:ext uri="{FF2B5EF4-FFF2-40B4-BE49-F238E27FC236}">
                    <a16:creationId xmlns:a16="http://schemas.microsoft.com/office/drawing/2014/main" id="{2997CE36-E585-46FD-8B8E-DD39009CEB53}"/>
                  </a:ext>
                </a:extLst>
              </p:cNvPr>
              <p:cNvCxnSpPr>
                <a:cxnSpLocks/>
                <a:stCxn id="440" idx="6"/>
                <a:endCxn id="442" idx="1"/>
              </p:cNvCxnSpPr>
              <p:nvPr/>
            </p:nvCxnSpPr>
            <p:spPr>
              <a:xfrm flipV="1">
                <a:off x="7290326" y="1791221"/>
                <a:ext cx="998850" cy="265097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2" name="TextBox 441">
                <a:extLst>
                  <a:ext uri="{FF2B5EF4-FFF2-40B4-BE49-F238E27FC236}">
                    <a16:creationId xmlns:a16="http://schemas.microsoft.com/office/drawing/2014/main" id="{E900F950-C1FF-4918-AAEF-17408F84BE98}"/>
                  </a:ext>
                </a:extLst>
              </p:cNvPr>
              <p:cNvSpPr txBox="1"/>
              <p:nvPr/>
            </p:nvSpPr>
            <p:spPr>
              <a:xfrm>
                <a:off x="8289176" y="1683499"/>
                <a:ext cx="9813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r_sternoclavicular</a:t>
                </a:r>
                <a:endParaRPr lang="ko-KR" altLang="en-US" sz="800" dirty="0"/>
              </a:p>
            </p:txBody>
          </p:sp>
          <p:cxnSp>
            <p:nvCxnSpPr>
              <p:cNvPr id="443" name="직선 연결선 167">
                <a:extLst>
                  <a:ext uri="{FF2B5EF4-FFF2-40B4-BE49-F238E27FC236}">
                    <a16:creationId xmlns:a16="http://schemas.microsoft.com/office/drawing/2014/main" id="{DCA90D6A-F47F-4060-963A-781AEB75D760}"/>
                  </a:ext>
                </a:extLst>
              </p:cNvPr>
              <p:cNvCxnSpPr>
                <a:cxnSpLocks/>
                <a:endCxn id="439" idx="6"/>
              </p:cNvCxnSpPr>
              <p:nvPr/>
            </p:nvCxnSpPr>
            <p:spPr>
              <a:xfrm flipH="1" flipV="1">
                <a:off x="7758611" y="2232002"/>
                <a:ext cx="635965" cy="319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4" name="TextBox 443">
                <a:extLst>
                  <a:ext uri="{FF2B5EF4-FFF2-40B4-BE49-F238E27FC236}">
                    <a16:creationId xmlns:a16="http://schemas.microsoft.com/office/drawing/2014/main" id="{B331FFCD-F40E-44E8-A29B-7F33BEA0FBEF}"/>
                  </a:ext>
                </a:extLst>
              </p:cNvPr>
              <p:cNvSpPr txBox="1"/>
              <p:nvPr/>
            </p:nvSpPr>
            <p:spPr>
              <a:xfrm>
                <a:off x="8394576" y="2209800"/>
                <a:ext cx="66877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r_shoulder</a:t>
                </a:r>
                <a:endParaRPr lang="ko-KR" altLang="en-US" sz="800" dirty="0"/>
              </a:p>
            </p:txBody>
          </p:sp>
        </p:grpSp>
        <p:cxnSp>
          <p:nvCxnSpPr>
            <p:cNvPr id="257" name="직선 연결선 155">
              <a:extLst>
                <a:ext uri="{FF2B5EF4-FFF2-40B4-BE49-F238E27FC236}">
                  <a16:creationId xmlns:a16="http://schemas.microsoft.com/office/drawing/2014/main" id="{9A83506D-0EB0-47C4-A22E-BD64E30241DC}"/>
                </a:ext>
              </a:extLst>
            </p:cNvPr>
            <p:cNvCxnSpPr>
              <a:cxnSpLocks/>
              <a:stCxn id="176" idx="6"/>
              <a:endCxn id="258" idx="1"/>
            </p:cNvCxnSpPr>
            <p:nvPr/>
          </p:nvCxnSpPr>
          <p:spPr>
            <a:xfrm flipV="1">
              <a:off x="6134596" y="711765"/>
              <a:ext cx="565448" cy="2055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44C99731-FAF4-419F-A46C-1CFDF10816FD}"/>
                </a:ext>
              </a:extLst>
            </p:cNvPr>
            <p:cNvSpPr txBox="1"/>
            <p:nvPr/>
          </p:nvSpPr>
          <p:spPr>
            <a:xfrm>
              <a:off x="6700044" y="604043"/>
              <a:ext cx="7120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skullbase</a:t>
              </a:r>
              <a:endParaRPr lang="ko-KR" altLang="en-US" sz="800" dirty="0"/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65845EC0-43FC-48F9-880B-386119FC9A51}"/>
                </a:ext>
              </a:extLst>
            </p:cNvPr>
            <p:cNvSpPr txBox="1"/>
            <p:nvPr/>
          </p:nvSpPr>
          <p:spPr>
            <a:xfrm>
              <a:off x="6507950" y="1009657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/>
                <a:t>vc4</a:t>
              </a:r>
              <a:endParaRPr lang="ko-KR" altLang="en-US" sz="800" dirty="0"/>
            </a:p>
          </p:txBody>
        </p: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0C3189F8-717E-4613-B3E5-CB5D32310735}"/>
                </a:ext>
              </a:extLst>
            </p:cNvPr>
            <p:cNvSpPr txBox="1"/>
            <p:nvPr/>
          </p:nvSpPr>
          <p:spPr>
            <a:xfrm>
              <a:off x="6507949" y="898132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vc2</a:t>
              </a:r>
              <a:endParaRPr lang="ko-KR" altLang="en-US" sz="800" dirty="0"/>
            </a:p>
          </p:txBody>
        </p:sp>
        <p:cxnSp>
          <p:nvCxnSpPr>
            <p:cNvPr id="298" name="직선 연결선 197">
              <a:extLst>
                <a:ext uri="{FF2B5EF4-FFF2-40B4-BE49-F238E27FC236}">
                  <a16:creationId xmlns:a16="http://schemas.microsoft.com/office/drawing/2014/main" id="{11457D70-BCB4-493B-9CB9-2F5FAF0D1998}"/>
                </a:ext>
              </a:extLst>
            </p:cNvPr>
            <p:cNvCxnSpPr>
              <a:cxnSpLocks/>
              <a:stCxn id="218" idx="6"/>
              <a:endCxn id="295" idx="1"/>
            </p:cNvCxnSpPr>
            <p:nvPr/>
          </p:nvCxnSpPr>
          <p:spPr>
            <a:xfrm flipV="1">
              <a:off x="6138168" y="1005854"/>
              <a:ext cx="369781" cy="799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직선 연결선 201">
              <a:extLst>
                <a:ext uri="{FF2B5EF4-FFF2-40B4-BE49-F238E27FC236}">
                  <a16:creationId xmlns:a16="http://schemas.microsoft.com/office/drawing/2014/main" id="{7E078325-F7F9-481B-98C0-6E95D77DF817}"/>
                </a:ext>
              </a:extLst>
            </p:cNvPr>
            <p:cNvCxnSpPr>
              <a:cxnSpLocks/>
              <a:stCxn id="216" idx="6"/>
              <a:endCxn id="267" idx="1"/>
            </p:cNvCxnSpPr>
            <p:nvPr/>
          </p:nvCxnSpPr>
          <p:spPr>
            <a:xfrm flipV="1">
              <a:off x="6137048" y="1117379"/>
              <a:ext cx="370902" cy="10655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FDFBDE7D-1A86-4195-BAF5-54227DAA4881}"/>
                </a:ext>
              </a:extLst>
            </p:cNvPr>
            <p:cNvSpPr txBox="1"/>
            <p:nvPr/>
          </p:nvSpPr>
          <p:spPr>
            <a:xfrm>
              <a:off x="6878641" y="3088477"/>
              <a:ext cx="60625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/>
                <a:t>sacroiliac</a:t>
              </a:r>
              <a:endParaRPr lang="ko-KR" altLang="en-US" sz="800" dirty="0"/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91605812-6DA3-4A4B-B499-E186DEBE65E6}"/>
                </a:ext>
              </a:extLst>
            </p:cNvPr>
            <p:cNvSpPr txBox="1"/>
            <p:nvPr/>
          </p:nvSpPr>
          <p:spPr>
            <a:xfrm>
              <a:off x="5645943" y="3835400"/>
              <a:ext cx="90601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humanoid_root</a:t>
              </a:r>
              <a:endParaRPr lang="ko-KR" altLang="en-US" sz="800" dirty="0"/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023F2B0B-CEDA-43AB-9C4E-05EEA2DC40B1}"/>
                </a:ext>
              </a:extLst>
            </p:cNvPr>
            <p:cNvSpPr txBox="1"/>
            <p:nvPr/>
          </p:nvSpPr>
          <p:spPr>
            <a:xfrm>
              <a:off x="7086600" y="4642644"/>
              <a:ext cx="473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l_knee</a:t>
              </a:r>
              <a:endParaRPr lang="ko-KR" altLang="en-US" sz="800" dirty="0"/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C8F19D2E-B649-4F43-A442-17886AAF9977}"/>
                </a:ext>
              </a:extLst>
            </p:cNvPr>
            <p:cNvSpPr txBox="1"/>
            <p:nvPr/>
          </p:nvSpPr>
          <p:spPr>
            <a:xfrm>
              <a:off x="7594600" y="2952750"/>
              <a:ext cx="3994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l_hip</a:t>
              </a:r>
              <a:endParaRPr lang="ko-KR" altLang="en-US" sz="800" dirty="0"/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49058BC4-882F-4AF6-BDE1-E0EA0EF19F4C}"/>
                </a:ext>
              </a:extLst>
            </p:cNvPr>
            <p:cNvSpPr txBox="1"/>
            <p:nvPr/>
          </p:nvSpPr>
          <p:spPr>
            <a:xfrm flipH="1">
              <a:off x="4021038" y="2565400"/>
              <a:ext cx="5421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r_elbow</a:t>
              </a:r>
              <a:endParaRPr lang="ko-KR" altLang="en-US" sz="800" dirty="0"/>
            </a:p>
          </p:txBody>
        </p:sp>
        <p:sp>
          <p:nvSpPr>
            <p:cNvPr id="348" name="TextBox 347">
              <a:extLst>
                <a:ext uri="{FF2B5EF4-FFF2-40B4-BE49-F238E27FC236}">
                  <a16:creationId xmlns:a16="http://schemas.microsoft.com/office/drawing/2014/main" id="{8E69840F-A8E3-4A61-BCD7-BE7BE567FF66}"/>
                </a:ext>
              </a:extLst>
            </p:cNvPr>
            <p:cNvSpPr txBox="1"/>
            <p:nvPr/>
          </p:nvSpPr>
          <p:spPr>
            <a:xfrm flipH="1">
              <a:off x="4181401" y="2952750"/>
              <a:ext cx="4106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r_hip</a:t>
              </a:r>
              <a:endParaRPr lang="ko-KR" altLang="en-US" sz="800" dirty="0"/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631A7AC3-F432-476E-99CF-B5E7B65B53B8}"/>
                </a:ext>
              </a:extLst>
            </p:cNvPr>
            <p:cNvSpPr txBox="1"/>
            <p:nvPr/>
          </p:nvSpPr>
          <p:spPr>
            <a:xfrm flipH="1">
              <a:off x="3682057" y="3282950"/>
              <a:ext cx="78098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r_radiocarpal</a:t>
              </a:r>
              <a:endParaRPr lang="ko-KR" altLang="en-US" sz="800" dirty="0"/>
            </a:p>
          </p:txBody>
        </p:sp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AEF62588-7439-4A17-9C97-DA97C72D0A10}"/>
                </a:ext>
              </a:extLst>
            </p:cNvPr>
            <p:cNvSpPr txBox="1"/>
            <p:nvPr/>
          </p:nvSpPr>
          <p:spPr>
            <a:xfrm flipH="1">
              <a:off x="4596426" y="4661691"/>
              <a:ext cx="48442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r_knee</a:t>
              </a:r>
              <a:endParaRPr lang="ko-KR" altLang="en-US" sz="800" dirty="0"/>
            </a:p>
          </p:txBody>
        </p:sp>
        <p:grpSp>
          <p:nvGrpSpPr>
            <p:cNvPr id="351" name="그룹 258">
              <a:extLst>
                <a:ext uri="{FF2B5EF4-FFF2-40B4-BE49-F238E27FC236}">
                  <a16:creationId xmlns:a16="http://schemas.microsoft.com/office/drawing/2014/main" id="{55D2A5DB-6A81-42B1-854A-BD291A6B7DB2}"/>
                </a:ext>
              </a:extLst>
            </p:cNvPr>
            <p:cNvGrpSpPr/>
            <p:nvPr/>
          </p:nvGrpSpPr>
          <p:grpSpPr>
            <a:xfrm>
              <a:off x="6766392" y="3590102"/>
              <a:ext cx="487686" cy="96864"/>
              <a:chOff x="6737820" y="3663913"/>
              <a:chExt cx="487686" cy="96864"/>
            </a:xfrm>
          </p:grpSpPr>
          <p:sp>
            <p:nvSpPr>
              <p:cNvPr id="423" name="타원 208">
                <a:extLst>
                  <a:ext uri="{FF2B5EF4-FFF2-40B4-BE49-F238E27FC236}">
                    <a16:creationId xmlns:a16="http://schemas.microsoft.com/office/drawing/2014/main" id="{52406D40-6EE8-401D-B559-ACF41CB874FF}"/>
                  </a:ext>
                </a:extLst>
              </p:cNvPr>
              <p:cNvSpPr/>
              <p:nvPr/>
            </p:nvSpPr>
            <p:spPr>
              <a:xfrm>
                <a:off x="6737820" y="366391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24" name="타원 209">
                <a:extLst>
                  <a:ext uri="{FF2B5EF4-FFF2-40B4-BE49-F238E27FC236}">
                    <a16:creationId xmlns:a16="http://schemas.microsoft.com/office/drawing/2014/main" id="{F40C3BCD-579E-482B-BE40-CA7C6C3E4BEF}"/>
                  </a:ext>
                </a:extLst>
              </p:cNvPr>
              <p:cNvSpPr/>
              <p:nvPr/>
            </p:nvSpPr>
            <p:spPr>
              <a:xfrm>
                <a:off x="6823546" y="3706777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25" name="직선 연결선 216">
                <a:extLst>
                  <a:ext uri="{FF2B5EF4-FFF2-40B4-BE49-F238E27FC236}">
                    <a16:creationId xmlns:a16="http://schemas.microsoft.com/office/drawing/2014/main" id="{55DDE0E4-48B9-4FA6-815E-80E1FCF887DA}"/>
                  </a:ext>
                </a:extLst>
              </p:cNvPr>
              <p:cNvCxnSpPr>
                <a:cxnSpLocks/>
                <a:stCxn id="423" idx="5"/>
                <a:endCxn id="424" idx="2"/>
              </p:cNvCxnSpPr>
              <p:nvPr/>
            </p:nvCxnSpPr>
            <p:spPr>
              <a:xfrm>
                <a:off x="6783912" y="3710005"/>
                <a:ext cx="39634" cy="23772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직선 연결선 222">
                <a:extLst>
                  <a:ext uri="{FF2B5EF4-FFF2-40B4-BE49-F238E27FC236}">
                    <a16:creationId xmlns:a16="http://schemas.microsoft.com/office/drawing/2014/main" id="{26ECCECC-3F98-429C-B53D-6A5BBE105D34}"/>
                  </a:ext>
                </a:extLst>
              </p:cNvPr>
              <p:cNvCxnSpPr>
                <a:cxnSpLocks/>
                <a:endCxn id="352" idx="1"/>
              </p:cNvCxnSpPr>
              <p:nvPr/>
            </p:nvCxnSpPr>
            <p:spPr>
              <a:xfrm>
                <a:off x="6848971" y="3733777"/>
                <a:ext cx="376535" cy="297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56CAEE47-D783-4AD4-B2ED-279C52A2A2AB}"/>
                </a:ext>
              </a:extLst>
            </p:cNvPr>
            <p:cNvSpPr txBox="1"/>
            <p:nvPr/>
          </p:nvSpPr>
          <p:spPr>
            <a:xfrm>
              <a:off x="7254078" y="3555214"/>
              <a:ext cx="123142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l_midcarpal</a:t>
              </a:r>
              <a:r>
                <a:rPr lang="en-US" altLang="ko-KR" sz="800" dirty="0"/>
                <a:t>_[1,2,3,4_5]</a:t>
              </a:r>
              <a:endParaRPr lang="ko-KR" altLang="en-US" sz="800" dirty="0"/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1A705D40-286E-4649-8ABD-7072F66CB1F0}"/>
                </a:ext>
              </a:extLst>
            </p:cNvPr>
            <p:cNvSpPr txBox="1"/>
            <p:nvPr/>
          </p:nvSpPr>
          <p:spPr>
            <a:xfrm>
              <a:off x="7257253" y="3717144"/>
              <a:ext cx="150073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l_carpometacarpal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54" name="TextBox 353">
              <a:extLst>
                <a:ext uri="{FF2B5EF4-FFF2-40B4-BE49-F238E27FC236}">
                  <a16:creationId xmlns:a16="http://schemas.microsoft.com/office/drawing/2014/main" id="{E875BD0B-9E3B-4E43-B340-117FAFDF5CBE}"/>
                </a:ext>
              </a:extLst>
            </p:cNvPr>
            <p:cNvSpPr txBox="1"/>
            <p:nvPr/>
          </p:nvSpPr>
          <p:spPr>
            <a:xfrm>
              <a:off x="7103418" y="4264820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l_carpal_distal_interphalangeal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952939F5-5871-4708-8FB9-55664F6BE7A3}"/>
                </a:ext>
              </a:extLst>
            </p:cNvPr>
            <p:cNvSpPr txBox="1"/>
            <p:nvPr/>
          </p:nvSpPr>
          <p:spPr>
            <a:xfrm>
              <a:off x="7334567" y="3903342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l_metacarpophalangeal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56" name="TextBox 355">
              <a:extLst>
                <a:ext uri="{FF2B5EF4-FFF2-40B4-BE49-F238E27FC236}">
                  <a16:creationId xmlns:a16="http://schemas.microsoft.com/office/drawing/2014/main" id="{F598FA5C-924D-4AEB-8CBA-A4DAFF7C587C}"/>
                </a:ext>
              </a:extLst>
            </p:cNvPr>
            <p:cNvSpPr txBox="1"/>
            <p:nvPr/>
          </p:nvSpPr>
          <p:spPr>
            <a:xfrm>
              <a:off x="7239317" y="4072887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l_carpal_proximal_interphalangeal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grpSp>
          <p:nvGrpSpPr>
            <p:cNvPr id="357" name="그룹 258">
              <a:extLst>
                <a:ext uri="{FF2B5EF4-FFF2-40B4-BE49-F238E27FC236}">
                  <a16:creationId xmlns:a16="http://schemas.microsoft.com/office/drawing/2014/main" id="{15FE9F50-C7DC-4F22-A1BD-62F67ADAFE07}"/>
                </a:ext>
              </a:extLst>
            </p:cNvPr>
            <p:cNvGrpSpPr/>
            <p:nvPr/>
          </p:nvGrpSpPr>
          <p:grpSpPr>
            <a:xfrm flipH="1">
              <a:off x="4940576" y="3596450"/>
              <a:ext cx="487683" cy="96864"/>
              <a:chOff x="6737820" y="3663913"/>
              <a:chExt cx="487683" cy="96864"/>
            </a:xfrm>
          </p:grpSpPr>
          <p:sp>
            <p:nvSpPr>
              <p:cNvPr id="419" name="타원 328">
                <a:extLst>
                  <a:ext uri="{FF2B5EF4-FFF2-40B4-BE49-F238E27FC236}">
                    <a16:creationId xmlns:a16="http://schemas.microsoft.com/office/drawing/2014/main" id="{37982F71-60D6-441F-B567-7BC8D2EC10DC}"/>
                  </a:ext>
                </a:extLst>
              </p:cNvPr>
              <p:cNvSpPr/>
              <p:nvPr/>
            </p:nvSpPr>
            <p:spPr>
              <a:xfrm>
                <a:off x="6737820" y="366391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20" name="타원 329">
                <a:extLst>
                  <a:ext uri="{FF2B5EF4-FFF2-40B4-BE49-F238E27FC236}">
                    <a16:creationId xmlns:a16="http://schemas.microsoft.com/office/drawing/2014/main" id="{963BFCB8-8C8B-42A0-9D13-33584FE638E4}"/>
                  </a:ext>
                </a:extLst>
              </p:cNvPr>
              <p:cNvSpPr/>
              <p:nvPr/>
            </p:nvSpPr>
            <p:spPr>
              <a:xfrm>
                <a:off x="6823546" y="3706777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21" name="직선 연결선 330">
                <a:extLst>
                  <a:ext uri="{FF2B5EF4-FFF2-40B4-BE49-F238E27FC236}">
                    <a16:creationId xmlns:a16="http://schemas.microsoft.com/office/drawing/2014/main" id="{602E06EE-FE4B-4D33-9EA9-6296D12EF98B}"/>
                  </a:ext>
                </a:extLst>
              </p:cNvPr>
              <p:cNvCxnSpPr>
                <a:cxnSpLocks/>
                <a:stCxn id="419" idx="5"/>
                <a:endCxn id="420" idx="2"/>
              </p:cNvCxnSpPr>
              <p:nvPr/>
            </p:nvCxnSpPr>
            <p:spPr>
              <a:xfrm>
                <a:off x="6783912" y="3710005"/>
                <a:ext cx="39634" cy="23772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직선 연결선 331">
                <a:extLst>
                  <a:ext uri="{FF2B5EF4-FFF2-40B4-BE49-F238E27FC236}">
                    <a16:creationId xmlns:a16="http://schemas.microsoft.com/office/drawing/2014/main" id="{C7AC6D91-140D-4C9C-8E33-60F3D5623522}"/>
                  </a:ext>
                </a:extLst>
              </p:cNvPr>
              <p:cNvCxnSpPr>
                <a:cxnSpLocks/>
                <a:stCxn id="420" idx="6"/>
                <a:endCxn id="358" idx="1"/>
              </p:cNvCxnSpPr>
              <p:nvPr/>
            </p:nvCxnSpPr>
            <p:spPr>
              <a:xfrm>
                <a:off x="6877546" y="3733777"/>
                <a:ext cx="347957" cy="297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8" name="TextBox 357">
              <a:extLst>
                <a:ext uri="{FF2B5EF4-FFF2-40B4-BE49-F238E27FC236}">
                  <a16:creationId xmlns:a16="http://schemas.microsoft.com/office/drawing/2014/main" id="{DCC11B8B-70A5-4C8B-8713-B72622B108C4}"/>
                </a:ext>
              </a:extLst>
            </p:cNvPr>
            <p:cNvSpPr txBox="1"/>
            <p:nvPr/>
          </p:nvSpPr>
          <p:spPr>
            <a:xfrm flipH="1">
              <a:off x="3696325" y="3561562"/>
              <a:ext cx="12442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/>
                <a:t>r_midcarpal</a:t>
              </a:r>
              <a:r>
                <a:rPr lang="en-US" altLang="ko-KR" sz="800" dirty="0"/>
                <a:t>_[1,2,3,4_5]</a:t>
              </a:r>
              <a:endParaRPr lang="ko-KR" altLang="en-US" sz="800" dirty="0"/>
            </a:p>
          </p:txBody>
        </p: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8285923B-5DEF-4100-A680-D9C30F22B7F2}"/>
                </a:ext>
              </a:extLst>
            </p:cNvPr>
            <p:cNvSpPr txBox="1"/>
            <p:nvPr/>
          </p:nvSpPr>
          <p:spPr>
            <a:xfrm flipH="1">
              <a:off x="3425447" y="3723492"/>
              <a:ext cx="15119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/>
                <a:t>r_carpometacarpal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60" name="TextBox 359">
              <a:extLst>
                <a:ext uri="{FF2B5EF4-FFF2-40B4-BE49-F238E27FC236}">
                  <a16:creationId xmlns:a16="http://schemas.microsoft.com/office/drawing/2014/main" id="{95217288-4511-46D5-B4AE-5AFEC5872EEA}"/>
                </a:ext>
              </a:extLst>
            </p:cNvPr>
            <p:cNvSpPr txBox="1"/>
            <p:nvPr/>
          </p:nvSpPr>
          <p:spPr>
            <a:xfrm flipH="1">
              <a:off x="2765407" y="4271168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r_carpal_distal_interphalangeal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9E2CE0ED-838D-4445-8B96-D63F076C2D3A}"/>
                </a:ext>
              </a:extLst>
            </p:cNvPr>
            <p:cNvSpPr txBox="1"/>
            <p:nvPr/>
          </p:nvSpPr>
          <p:spPr>
            <a:xfrm flipH="1">
              <a:off x="2503440" y="3909690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r_metacarpophalangeal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62" name="TextBox 361">
              <a:extLst>
                <a:ext uri="{FF2B5EF4-FFF2-40B4-BE49-F238E27FC236}">
                  <a16:creationId xmlns:a16="http://schemas.microsoft.com/office/drawing/2014/main" id="{AC2E4010-60BE-4BFF-A651-A158E88E1801}"/>
                </a:ext>
              </a:extLst>
            </p:cNvPr>
            <p:cNvSpPr txBox="1"/>
            <p:nvPr/>
          </p:nvSpPr>
          <p:spPr>
            <a:xfrm flipH="1">
              <a:off x="2598690" y="4079235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r_carpal_proximal_interphalangeal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grpSp>
          <p:nvGrpSpPr>
            <p:cNvPr id="363" name="그룹 412">
              <a:extLst>
                <a:ext uri="{FF2B5EF4-FFF2-40B4-BE49-F238E27FC236}">
                  <a16:creationId xmlns:a16="http://schemas.microsoft.com/office/drawing/2014/main" id="{DE440304-CB19-4F18-8EA9-9AAC49EC85B8}"/>
                </a:ext>
              </a:extLst>
            </p:cNvPr>
            <p:cNvGrpSpPr/>
            <p:nvPr/>
          </p:nvGrpSpPr>
          <p:grpSpPr>
            <a:xfrm>
              <a:off x="6302277" y="5099050"/>
              <a:ext cx="1940573" cy="1727200"/>
              <a:chOff x="6302277" y="5099050"/>
              <a:chExt cx="1940573" cy="1727200"/>
            </a:xfrm>
          </p:grpSpPr>
          <p:sp>
            <p:nvSpPr>
              <p:cNvPr id="407" name="타원 172">
                <a:extLst>
                  <a:ext uri="{FF2B5EF4-FFF2-40B4-BE49-F238E27FC236}">
                    <a16:creationId xmlns:a16="http://schemas.microsoft.com/office/drawing/2014/main" id="{9B96620A-3047-48B6-A31A-0F8EABBD8AFA}"/>
                  </a:ext>
                </a:extLst>
              </p:cNvPr>
              <p:cNvSpPr/>
              <p:nvPr/>
            </p:nvSpPr>
            <p:spPr>
              <a:xfrm>
                <a:off x="6308726" y="6010878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08" name="직선 연결선 183">
                <a:extLst>
                  <a:ext uri="{FF2B5EF4-FFF2-40B4-BE49-F238E27FC236}">
                    <a16:creationId xmlns:a16="http://schemas.microsoft.com/office/drawing/2014/main" id="{A708B9B9-1FB6-4E0F-8BB2-E103375921A4}"/>
                  </a:ext>
                </a:extLst>
              </p:cNvPr>
              <p:cNvCxnSpPr>
                <a:cxnSpLocks/>
                <a:stCxn id="407" idx="6"/>
                <a:endCxn id="416" idx="1"/>
              </p:cNvCxnSpPr>
              <p:nvPr/>
            </p:nvCxnSpPr>
            <p:spPr>
              <a:xfrm>
                <a:off x="6362726" y="6037878"/>
                <a:ext cx="573852" cy="9520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9" name="타원 382">
                <a:extLst>
                  <a:ext uri="{FF2B5EF4-FFF2-40B4-BE49-F238E27FC236}">
                    <a16:creationId xmlns:a16="http://schemas.microsoft.com/office/drawing/2014/main" id="{D1945A56-8C6A-4B8C-9472-F36BFE982234}"/>
                  </a:ext>
                </a:extLst>
              </p:cNvPr>
              <p:cNvSpPr/>
              <p:nvPr/>
            </p:nvSpPr>
            <p:spPr>
              <a:xfrm>
                <a:off x="6375397" y="6218046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10" name="직선 연결선 383">
                <a:extLst>
                  <a:ext uri="{FF2B5EF4-FFF2-40B4-BE49-F238E27FC236}">
                    <a16:creationId xmlns:a16="http://schemas.microsoft.com/office/drawing/2014/main" id="{3DC3277D-075B-4B77-964A-072C6F148475}"/>
                  </a:ext>
                </a:extLst>
              </p:cNvPr>
              <p:cNvCxnSpPr>
                <a:cxnSpLocks/>
                <a:stCxn id="409" idx="6"/>
                <a:endCxn id="417" idx="1"/>
              </p:cNvCxnSpPr>
              <p:nvPr/>
            </p:nvCxnSpPr>
            <p:spPr>
              <a:xfrm>
                <a:off x="6429397" y="6245046"/>
                <a:ext cx="557981" cy="7219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1" name="타원 386">
                <a:extLst>
                  <a:ext uri="{FF2B5EF4-FFF2-40B4-BE49-F238E27FC236}">
                    <a16:creationId xmlns:a16="http://schemas.microsoft.com/office/drawing/2014/main" id="{1A1B93E4-F2BA-47ED-A409-A868EDE33F25}"/>
                  </a:ext>
                </a:extLst>
              </p:cNvPr>
              <p:cNvSpPr/>
              <p:nvPr/>
            </p:nvSpPr>
            <p:spPr>
              <a:xfrm>
                <a:off x="6420639" y="63632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12" name="직선 연결선 387">
                <a:extLst>
                  <a:ext uri="{FF2B5EF4-FFF2-40B4-BE49-F238E27FC236}">
                    <a16:creationId xmlns:a16="http://schemas.microsoft.com/office/drawing/2014/main" id="{6075FC7F-82B0-40F9-8C4A-018BEE589662}"/>
                  </a:ext>
                </a:extLst>
              </p:cNvPr>
              <p:cNvCxnSpPr>
                <a:cxnSpLocks/>
                <a:stCxn id="411" idx="6"/>
                <a:endCxn id="418" idx="1"/>
              </p:cNvCxnSpPr>
              <p:nvPr/>
            </p:nvCxnSpPr>
            <p:spPr>
              <a:xfrm>
                <a:off x="6474639" y="6390299"/>
                <a:ext cx="399069" cy="3282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직선 연결선 388">
                <a:extLst>
                  <a:ext uri="{FF2B5EF4-FFF2-40B4-BE49-F238E27FC236}">
                    <a16:creationId xmlns:a16="http://schemas.microsoft.com/office/drawing/2014/main" id="{3C9D3793-D5DB-40A7-9351-C3D3C7B36048}"/>
                  </a:ext>
                </a:extLst>
              </p:cNvPr>
              <p:cNvCxnSpPr>
                <a:cxnSpLocks/>
                <a:stCxn id="414" idx="7"/>
                <a:endCxn id="415" idx="1"/>
              </p:cNvCxnSpPr>
              <p:nvPr/>
            </p:nvCxnSpPr>
            <p:spPr>
              <a:xfrm flipV="1">
                <a:off x="6348369" y="5206772"/>
                <a:ext cx="394537" cy="64793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4" name="타원 391">
                <a:extLst>
                  <a:ext uri="{FF2B5EF4-FFF2-40B4-BE49-F238E27FC236}">
                    <a16:creationId xmlns:a16="http://schemas.microsoft.com/office/drawing/2014/main" id="{0FB05725-FBD6-4821-A00E-08D19C026233}"/>
                  </a:ext>
                </a:extLst>
              </p:cNvPr>
              <p:cNvSpPr/>
              <p:nvPr/>
            </p:nvSpPr>
            <p:spPr>
              <a:xfrm>
                <a:off x="6302277" y="584679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15" name="TextBox 414">
                <a:extLst>
                  <a:ext uri="{FF2B5EF4-FFF2-40B4-BE49-F238E27FC236}">
                    <a16:creationId xmlns:a16="http://schemas.microsoft.com/office/drawing/2014/main" id="{C0197FB1-72BD-4EB2-8EBC-79EF0FC60E6B}"/>
                  </a:ext>
                </a:extLst>
              </p:cNvPr>
              <p:cNvSpPr txBox="1"/>
              <p:nvPr/>
            </p:nvSpPr>
            <p:spPr>
              <a:xfrm>
                <a:off x="6742906" y="5099050"/>
                <a:ext cx="6880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/>
                  <a:t>l_talocrural</a:t>
                </a:r>
                <a:endParaRPr lang="ko-KR" altLang="en-US" sz="800" dirty="0"/>
              </a:p>
            </p:txBody>
          </p:sp>
          <p:sp>
            <p:nvSpPr>
              <p:cNvPr id="416" name="TextBox 415">
                <a:extLst>
                  <a:ext uri="{FF2B5EF4-FFF2-40B4-BE49-F238E27FC236}">
                    <a16:creationId xmlns:a16="http://schemas.microsoft.com/office/drawing/2014/main" id="{324EDC93-14F7-4F24-823B-9468FE88C348}"/>
                  </a:ext>
                </a:extLst>
              </p:cNvPr>
              <p:cNvSpPr txBox="1"/>
              <p:nvPr/>
            </p:nvSpPr>
            <p:spPr>
              <a:xfrm>
                <a:off x="6936578" y="6025364"/>
                <a:ext cx="99738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l_tarsometatarsal</a:t>
                </a:r>
                <a:endParaRPr lang="ko-KR" altLang="en-US" sz="800" dirty="0"/>
              </a:p>
            </p:txBody>
          </p:sp>
          <p:sp>
            <p:nvSpPr>
              <p:cNvPr id="417" name="TextBox 416">
                <a:extLst>
                  <a:ext uri="{FF2B5EF4-FFF2-40B4-BE49-F238E27FC236}">
                    <a16:creationId xmlns:a16="http://schemas.microsoft.com/office/drawing/2014/main" id="{F0D7E58A-11B7-48C8-AFE9-B1B14C8FE6AA}"/>
                  </a:ext>
                </a:extLst>
              </p:cNvPr>
              <p:cNvSpPr txBox="1"/>
              <p:nvPr/>
            </p:nvSpPr>
            <p:spPr>
              <a:xfrm>
                <a:off x="6987378" y="6209514"/>
                <a:ext cx="125547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l_metatarsophalangeal</a:t>
                </a:r>
                <a:endParaRPr lang="ko-KR" altLang="en-US" sz="800" dirty="0"/>
              </a:p>
            </p:txBody>
          </p:sp>
          <p:sp>
            <p:nvSpPr>
              <p:cNvPr id="418" name="TextBox 417">
                <a:extLst>
                  <a:ext uri="{FF2B5EF4-FFF2-40B4-BE49-F238E27FC236}">
                    <a16:creationId xmlns:a16="http://schemas.microsoft.com/office/drawing/2014/main" id="{7F446A7F-CFB4-47AA-A324-F28381810E7A}"/>
                  </a:ext>
                </a:extLst>
              </p:cNvPr>
              <p:cNvSpPr txBox="1"/>
              <p:nvPr/>
            </p:nvSpPr>
            <p:spPr>
              <a:xfrm>
                <a:off x="6873708" y="6610806"/>
                <a:ext cx="12891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l_tarsal_interphalangeal</a:t>
                </a:r>
                <a:endParaRPr lang="ko-KR" altLang="en-US" sz="800" dirty="0"/>
              </a:p>
            </p:txBody>
          </p:sp>
        </p:grpSp>
        <p:grpSp>
          <p:nvGrpSpPr>
            <p:cNvPr id="364" name="그룹 413">
              <a:extLst>
                <a:ext uri="{FF2B5EF4-FFF2-40B4-BE49-F238E27FC236}">
                  <a16:creationId xmlns:a16="http://schemas.microsoft.com/office/drawing/2014/main" id="{B39B4BEB-7E48-49B0-98BA-7B9884765861}"/>
                </a:ext>
              </a:extLst>
            </p:cNvPr>
            <p:cNvGrpSpPr/>
            <p:nvPr/>
          </p:nvGrpSpPr>
          <p:grpSpPr>
            <a:xfrm flipH="1">
              <a:off x="3963989" y="5099050"/>
              <a:ext cx="1934784" cy="1727200"/>
              <a:chOff x="6287227" y="5099050"/>
              <a:chExt cx="1934784" cy="1727200"/>
            </a:xfrm>
          </p:grpSpPr>
          <p:sp>
            <p:nvSpPr>
              <p:cNvPr id="395" name="타원 418">
                <a:extLst>
                  <a:ext uri="{FF2B5EF4-FFF2-40B4-BE49-F238E27FC236}">
                    <a16:creationId xmlns:a16="http://schemas.microsoft.com/office/drawing/2014/main" id="{D4953D13-2B11-4197-9554-3E0D360FD440}"/>
                  </a:ext>
                </a:extLst>
              </p:cNvPr>
              <p:cNvSpPr/>
              <p:nvPr/>
            </p:nvSpPr>
            <p:spPr>
              <a:xfrm>
                <a:off x="6303956" y="6010878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396" name="직선 연결선 421">
                <a:extLst>
                  <a:ext uri="{FF2B5EF4-FFF2-40B4-BE49-F238E27FC236}">
                    <a16:creationId xmlns:a16="http://schemas.microsoft.com/office/drawing/2014/main" id="{318B2866-07F3-46C8-A4D3-9F2291FDA310}"/>
                  </a:ext>
                </a:extLst>
              </p:cNvPr>
              <p:cNvCxnSpPr>
                <a:cxnSpLocks/>
                <a:stCxn id="395" idx="6"/>
                <a:endCxn id="404" idx="1"/>
              </p:cNvCxnSpPr>
              <p:nvPr/>
            </p:nvCxnSpPr>
            <p:spPr>
              <a:xfrm>
                <a:off x="6357956" y="6037878"/>
                <a:ext cx="578622" cy="9520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7" name="타원 422">
                <a:extLst>
                  <a:ext uri="{FF2B5EF4-FFF2-40B4-BE49-F238E27FC236}">
                    <a16:creationId xmlns:a16="http://schemas.microsoft.com/office/drawing/2014/main" id="{7C525552-5598-4B24-BE31-17E8B7C0217B}"/>
                  </a:ext>
                </a:extLst>
              </p:cNvPr>
              <p:cNvSpPr/>
              <p:nvPr/>
            </p:nvSpPr>
            <p:spPr>
              <a:xfrm>
                <a:off x="6396826" y="621090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398" name="직선 연결선 423">
                <a:extLst>
                  <a:ext uri="{FF2B5EF4-FFF2-40B4-BE49-F238E27FC236}">
                    <a16:creationId xmlns:a16="http://schemas.microsoft.com/office/drawing/2014/main" id="{2DC1F27A-763E-4827-BAF9-6DC651492038}"/>
                  </a:ext>
                </a:extLst>
              </p:cNvPr>
              <p:cNvCxnSpPr>
                <a:cxnSpLocks/>
                <a:stCxn id="405" idx="1"/>
                <a:endCxn id="397" idx="6"/>
              </p:cNvCxnSpPr>
              <p:nvPr/>
            </p:nvCxnSpPr>
            <p:spPr>
              <a:xfrm flipH="1" flipV="1">
                <a:off x="6450826" y="6237905"/>
                <a:ext cx="536552" cy="7933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" name="타원 426">
                <a:extLst>
                  <a:ext uri="{FF2B5EF4-FFF2-40B4-BE49-F238E27FC236}">
                    <a16:creationId xmlns:a16="http://schemas.microsoft.com/office/drawing/2014/main" id="{84661632-9074-41E9-808D-15AC0F4B7EE5}"/>
                  </a:ext>
                </a:extLst>
              </p:cNvPr>
              <p:cNvSpPr/>
              <p:nvPr/>
            </p:nvSpPr>
            <p:spPr>
              <a:xfrm>
                <a:off x="6420639" y="63632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00" name="직선 연결선 427">
                <a:extLst>
                  <a:ext uri="{FF2B5EF4-FFF2-40B4-BE49-F238E27FC236}">
                    <a16:creationId xmlns:a16="http://schemas.microsoft.com/office/drawing/2014/main" id="{CC3B92D0-176F-4037-B37C-A53C6FCA9F9A}"/>
                  </a:ext>
                </a:extLst>
              </p:cNvPr>
              <p:cNvCxnSpPr>
                <a:cxnSpLocks/>
                <a:stCxn id="399" idx="5"/>
                <a:endCxn id="406" idx="1"/>
              </p:cNvCxnSpPr>
              <p:nvPr/>
            </p:nvCxnSpPr>
            <p:spPr>
              <a:xfrm>
                <a:off x="6466731" y="6409391"/>
                <a:ext cx="406977" cy="309137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직선 연결선 428">
                <a:extLst>
                  <a:ext uri="{FF2B5EF4-FFF2-40B4-BE49-F238E27FC236}">
                    <a16:creationId xmlns:a16="http://schemas.microsoft.com/office/drawing/2014/main" id="{38B34EEA-9032-4171-9128-9578D482EE9D}"/>
                  </a:ext>
                </a:extLst>
              </p:cNvPr>
              <p:cNvCxnSpPr>
                <a:cxnSpLocks/>
                <a:stCxn id="402" idx="7"/>
                <a:endCxn id="403" idx="1"/>
              </p:cNvCxnSpPr>
              <p:nvPr/>
            </p:nvCxnSpPr>
            <p:spPr>
              <a:xfrm flipV="1">
                <a:off x="6333319" y="5206772"/>
                <a:ext cx="409587" cy="6479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2" name="타원 429">
                <a:extLst>
                  <a:ext uri="{FF2B5EF4-FFF2-40B4-BE49-F238E27FC236}">
                    <a16:creationId xmlns:a16="http://schemas.microsoft.com/office/drawing/2014/main" id="{84023E51-01A1-40E9-A7E7-BFB5A1FEFD2E}"/>
                  </a:ext>
                </a:extLst>
              </p:cNvPr>
              <p:cNvSpPr/>
              <p:nvPr/>
            </p:nvSpPr>
            <p:spPr>
              <a:xfrm>
                <a:off x="6287227" y="584679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403" name="TextBox 402">
                <a:extLst>
                  <a:ext uri="{FF2B5EF4-FFF2-40B4-BE49-F238E27FC236}">
                    <a16:creationId xmlns:a16="http://schemas.microsoft.com/office/drawing/2014/main" id="{5F60BB13-AF51-4DC4-8573-D87D51D2B86F}"/>
                  </a:ext>
                </a:extLst>
              </p:cNvPr>
              <p:cNvSpPr txBox="1"/>
              <p:nvPr/>
            </p:nvSpPr>
            <p:spPr>
              <a:xfrm>
                <a:off x="6742906" y="5099050"/>
                <a:ext cx="69923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r_talocrural</a:t>
                </a:r>
                <a:endParaRPr lang="ko-KR" altLang="en-US" sz="800" dirty="0"/>
              </a:p>
            </p:txBody>
          </p:sp>
          <p:sp>
            <p:nvSpPr>
              <p:cNvPr id="404" name="TextBox 403">
                <a:extLst>
                  <a:ext uri="{FF2B5EF4-FFF2-40B4-BE49-F238E27FC236}">
                    <a16:creationId xmlns:a16="http://schemas.microsoft.com/office/drawing/2014/main" id="{125E7B97-95A0-4F4A-8720-F8CA73F8829E}"/>
                  </a:ext>
                </a:extLst>
              </p:cNvPr>
              <p:cNvSpPr txBox="1"/>
              <p:nvPr/>
            </p:nvSpPr>
            <p:spPr>
              <a:xfrm>
                <a:off x="6936578" y="6025364"/>
                <a:ext cx="10086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r_tarsometatarsal</a:t>
                </a:r>
                <a:endParaRPr lang="ko-KR" altLang="en-US" sz="800" dirty="0"/>
              </a:p>
            </p:txBody>
          </p:sp>
          <p:sp>
            <p:nvSpPr>
              <p:cNvPr id="405" name="TextBox 404">
                <a:extLst>
                  <a:ext uri="{FF2B5EF4-FFF2-40B4-BE49-F238E27FC236}">
                    <a16:creationId xmlns:a16="http://schemas.microsoft.com/office/drawing/2014/main" id="{54A04378-0626-45BC-AA30-4B79239E67C2}"/>
                  </a:ext>
                </a:extLst>
              </p:cNvPr>
              <p:cNvSpPr txBox="1"/>
              <p:nvPr/>
            </p:nvSpPr>
            <p:spPr>
              <a:xfrm>
                <a:off x="6987378" y="6209514"/>
                <a:ext cx="123463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r_metatarsophalangeal</a:t>
                </a:r>
                <a:endParaRPr lang="ko-KR" altLang="en-US" sz="800" dirty="0"/>
              </a:p>
            </p:txBody>
          </p:sp>
          <p:sp>
            <p:nvSpPr>
              <p:cNvPr id="406" name="TextBox 405">
                <a:extLst>
                  <a:ext uri="{FF2B5EF4-FFF2-40B4-BE49-F238E27FC236}">
                    <a16:creationId xmlns:a16="http://schemas.microsoft.com/office/drawing/2014/main" id="{F8264D29-6C6C-4740-8DAA-2CB26B60FB7F}"/>
                  </a:ext>
                </a:extLst>
              </p:cNvPr>
              <p:cNvSpPr txBox="1"/>
              <p:nvPr/>
            </p:nvSpPr>
            <p:spPr>
              <a:xfrm>
                <a:off x="6873708" y="6610806"/>
                <a:ext cx="130676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r_tarsal_interphalangeal</a:t>
                </a:r>
                <a:endParaRPr lang="ko-KR" altLang="en-US" sz="800" dirty="0"/>
              </a:p>
            </p:txBody>
          </p:sp>
        </p:grpSp>
        <p:sp>
          <p:nvSpPr>
            <p:cNvPr id="365" name="TextBox 364">
              <a:extLst>
                <a:ext uri="{FF2B5EF4-FFF2-40B4-BE49-F238E27FC236}">
                  <a16:creationId xmlns:a16="http://schemas.microsoft.com/office/drawing/2014/main" id="{A258E218-F3B6-4B4C-86C7-2DAAEE980AA5}"/>
                </a:ext>
              </a:extLst>
            </p:cNvPr>
            <p:cNvSpPr txBox="1"/>
            <p:nvPr/>
          </p:nvSpPr>
          <p:spPr>
            <a:xfrm>
              <a:off x="4329590" y="4488655"/>
              <a:ext cx="1562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r_carpal_interphalangeal_1</a:t>
              </a:r>
              <a:endParaRPr lang="ko-KR" altLang="en-US" sz="800" dirty="0"/>
            </a:p>
          </p:txBody>
        </p:sp>
        <p:sp>
          <p:nvSpPr>
            <p:cNvPr id="366" name="타원 275">
              <a:extLst>
                <a:ext uri="{FF2B5EF4-FFF2-40B4-BE49-F238E27FC236}">
                  <a16:creationId xmlns:a16="http://schemas.microsoft.com/office/drawing/2014/main" id="{09C57A26-3E2F-4787-8820-4E0C34327780}"/>
                </a:ext>
              </a:extLst>
            </p:cNvPr>
            <p:cNvSpPr/>
            <p:nvPr/>
          </p:nvSpPr>
          <p:spPr>
            <a:xfrm flipH="1">
              <a:off x="5407797" y="3663436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67" name="타원 277">
              <a:extLst>
                <a:ext uri="{FF2B5EF4-FFF2-40B4-BE49-F238E27FC236}">
                  <a16:creationId xmlns:a16="http://schemas.microsoft.com/office/drawing/2014/main" id="{3AF9AA58-5BF8-4631-AAFA-44664D4E3E2F}"/>
                </a:ext>
              </a:extLst>
            </p:cNvPr>
            <p:cNvSpPr/>
            <p:nvPr/>
          </p:nvSpPr>
          <p:spPr>
            <a:xfrm flipH="1">
              <a:off x="5298261" y="37253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68" name="타원 278">
              <a:extLst>
                <a:ext uri="{FF2B5EF4-FFF2-40B4-BE49-F238E27FC236}">
                  <a16:creationId xmlns:a16="http://schemas.microsoft.com/office/drawing/2014/main" id="{5BCA447A-86F5-4CBF-BCE0-1C2DF3C2D1EE}"/>
                </a:ext>
              </a:extLst>
            </p:cNvPr>
            <p:cNvSpPr/>
            <p:nvPr/>
          </p:nvSpPr>
          <p:spPr>
            <a:xfrm flipH="1">
              <a:off x="5438755" y="373963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69" name="타원 279">
              <a:extLst>
                <a:ext uri="{FF2B5EF4-FFF2-40B4-BE49-F238E27FC236}">
                  <a16:creationId xmlns:a16="http://schemas.microsoft.com/office/drawing/2014/main" id="{99B74FD7-F400-444A-96AD-F3E9A4C2A1CC}"/>
                </a:ext>
              </a:extLst>
            </p:cNvPr>
            <p:cNvSpPr/>
            <p:nvPr/>
          </p:nvSpPr>
          <p:spPr>
            <a:xfrm flipH="1">
              <a:off x="5476855" y="384203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70" name="타원 280">
              <a:extLst>
                <a:ext uri="{FF2B5EF4-FFF2-40B4-BE49-F238E27FC236}">
                  <a16:creationId xmlns:a16="http://schemas.microsoft.com/office/drawing/2014/main" id="{1E91CB93-1092-43AB-A708-86669F22441A}"/>
                </a:ext>
              </a:extLst>
            </p:cNvPr>
            <p:cNvSpPr/>
            <p:nvPr/>
          </p:nvSpPr>
          <p:spPr>
            <a:xfrm flipH="1">
              <a:off x="5303025" y="383488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71" name="타원 281">
              <a:extLst>
                <a:ext uri="{FF2B5EF4-FFF2-40B4-BE49-F238E27FC236}">
                  <a16:creationId xmlns:a16="http://schemas.microsoft.com/office/drawing/2014/main" id="{9514E9BE-E711-4C6D-B36F-6BD131BD1A22}"/>
                </a:ext>
              </a:extLst>
            </p:cNvPr>
            <p:cNvSpPr/>
            <p:nvPr/>
          </p:nvSpPr>
          <p:spPr>
            <a:xfrm flipH="1">
              <a:off x="5353032" y="39420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72" name="타원 282">
              <a:extLst>
                <a:ext uri="{FF2B5EF4-FFF2-40B4-BE49-F238E27FC236}">
                  <a16:creationId xmlns:a16="http://schemas.microsoft.com/office/drawing/2014/main" id="{21194B08-5C20-48FD-969C-21D4233A884E}"/>
                </a:ext>
              </a:extLst>
            </p:cNvPr>
            <p:cNvSpPr/>
            <p:nvPr/>
          </p:nvSpPr>
          <p:spPr>
            <a:xfrm flipH="1">
              <a:off x="5443519" y="399443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cxnSp>
          <p:nvCxnSpPr>
            <p:cNvPr id="373" name="직선 연결선 283">
              <a:extLst>
                <a:ext uri="{FF2B5EF4-FFF2-40B4-BE49-F238E27FC236}">
                  <a16:creationId xmlns:a16="http://schemas.microsoft.com/office/drawing/2014/main" id="{1539906E-1FF1-4037-BDCD-22F4D9242A4A}"/>
                </a:ext>
              </a:extLst>
            </p:cNvPr>
            <p:cNvCxnSpPr>
              <a:cxnSpLocks/>
              <a:stCxn id="366" idx="5"/>
              <a:endCxn id="367" idx="2"/>
            </p:cNvCxnSpPr>
            <p:nvPr/>
          </p:nvCxnSpPr>
          <p:spPr>
            <a:xfrm flipH="1">
              <a:off x="5352261" y="3709528"/>
              <a:ext cx="63444" cy="428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직선 연결선 284">
              <a:extLst>
                <a:ext uri="{FF2B5EF4-FFF2-40B4-BE49-F238E27FC236}">
                  <a16:creationId xmlns:a16="http://schemas.microsoft.com/office/drawing/2014/main" id="{5763BFC2-998A-431D-9001-471040203FE7}"/>
                </a:ext>
              </a:extLst>
            </p:cNvPr>
            <p:cNvCxnSpPr>
              <a:cxnSpLocks/>
              <a:stCxn id="368" idx="5"/>
              <a:endCxn id="370" idx="1"/>
            </p:cNvCxnSpPr>
            <p:nvPr/>
          </p:nvCxnSpPr>
          <p:spPr>
            <a:xfrm flipH="1">
              <a:off x="5349117" y="3785730"/>
              <a:ext cx="97546" cy="5706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직선 연결선 285">
              <a:extLst>
                <a:ext uri="{FF2B5EF4-FFF2-40B4-BE49-F238E27FC236}">
                  <a16:creationId xmlns:a16="http://schemas.microsoft.com/office/drawing/2014/main" id="{3CE3D384-A875-4976-B4BE-5FD47AF75030}"/>
                </a:ext>
              </a:extLst>
            </p:cNvPr>
            <p:cNvCxnSpPr>
              <a:cxnSpLocks/>
              <a:stCxn id="367" idx="5"/>
              <a:endCxn id="359" idx="1"/>
            </p:cNvCxnSpPr>
            <p:nvPr/>
          </p:nvCxnSpPr>
          <p:spPr>
            <a:xfrm flipH="1">
              <a:off x="4937399" y="3771440"/>
              <a:ext cx="368770" cy="5977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직선 연결선 286">
              <a:extLst>
                <a:ext uri="{FF2B5EF4-FFF2-40B4-BE49-F238E27FC236}">
                  <a16:creationId xmlns:a16="http://schemas.microsoft.com/office/drawing/2014/main" id="{D442DD00-3AAF-4B7C-BC99-A30BFB252159}"/>
                </a:ext>
              </a:extLst>
            </p:cNvPr>
            <p:cNvCxnSpPr>
              <a:cxnSpLocks/>
              <a:stCxn id="370" idx="2"/>
              <a:endCxn id="361" idx="1"/>
            </p:cNvCxnSpPr>
            <p:nvPr/>
          </p:nvCxnSpPr>
          <p:spPr>
            <a:xfrm flipH="1">
              <a:off x="4860084" y="3861889"/>
              <a:ext cx="496941" cy="15552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직선 연결선 289">
              <a:extLst>
                <a:ext uri="{FF2B5EF4-FFF2-40B4-BE49-F238E27FC236}">
                  <a16:creationId xmlns:a16="http://schemas.microsoft.com/office/drawing/2014/main" id="{5235DA55-B40E-498B-8A5D-908DA11E08EC}"/>
                </a:ext>
              </a:extLst>
            </p:cNvPr>
            <p:cNvCxnSpPr>
              <a:cxnSpLocks/>
              <a:stCxn id="371" idx="5"/>
              <a:endCxn id="362" idx="1"/>
            </p:cNvCxnSpPr>
            <p:nvPr/>
          </p:nvCxnSpPr>
          <p:spPr>
            <a:xfrm flipH="1">
              <a:off x="4955334" y="3988137"/>
              <a:ext cx="405606" cy="1988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직선 연결선 291">
              <a:extLst>
                <a:ext uri="{FF2B5EF4-FFF2-40B4-BE49-F238E27FC236}">
                  <a16:creationId xmlns:a16="http://schemas.microsoft.com/office/drawing/2014/main" id="{E93C7A96-BE71-48D6-B644-D177C6005F1F}"/>
                </a:ext>
              </a:extLst>
            </p:cNvPr>
            <p:cNvCxnSpPr>
              <a:cxnSpLocks/>
              <a:stCxn id="372" idx="5"/>
              <a:endCxn id="360" idx="1"/>
            </p:cNvCxnSpPr>
            <p:nvPr/>
          </p:nvCxnSpPr>
          <p:spPr>
            <a:xfrm flipH="1">
              <a:off x="5122051" y="4040524"/>
              <a:ext cx="329376" cy="33836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직선 연결선 293">
              <a:extLst>
                <a:ext uri="{FF2B5EF4-FFF2-40B4-BE49-F238E27FC236}">
                  <a16:creationId xmlns:a16="http://schemas.microsoft.com/office/drawing/2014/main" id="{B5355A02-72C2-41F1-ACF9-E3972FE49A57}"/>
                </a:ext>
              </a:extLst>
            </p:cNvPr>
            <p:cNvCxnSpPr>
              <a:cxnSpLocks/>
              <a:stCxn id="369" idx="3"/>
            </p:cNvCxnSpPr>
            <p:nvPr/>
          </p:nvCxnSpPr>
          <p:spPr>
            <a:xfrm>
              <a:off x="5522947" y="3888123"/>
              <a:ext cx="163478" cy="64101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타원 299">
              <a:extLst>
                <a:ext uri="{FF2B5EF4-FFF2-40B4-BE49-F238E27FC236}">
                  <a16:creationId xmlns:a16="http://schemas.microsoft.com/office/drawing/2014/main" id="{503B15E5-2C3D-4546-B309-AD1D85A30BAA}"/>
                </a:ext>
              </a:extLst>
            </p:cNvPr>
            <p:cNvSpPr/>
            <p:nvPr/>
          </p:nvSpPr>
          <p:spPr>
            <a:xfrm>
              <a:off x="6725915" y="365200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81" name="타원 300">
              <a:extLst>
                <a:ext uri="{FF2B5EF4-FFF2-40B4-BE49-F238E27FC236}">
                  <a16:creationId xmlns:a16="http://schemas.microsoft.com/office/drawing/2014/main" id="{70DD06B9-FCC8-465C-8CD5-797F895F5BC7}"/>
                </a:ext>
              </a:extLst>
            </p:cNvPr>
            <p:cNvSpPr/>
            <p:nvPr/>
          </p:nvSpPr>
          <p:spPr>
            <a:xfrm>
              <a:off x="6823546" y="370677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82" name="타원 303">
              <a:extLst>
                <a:ext uri="{FF2B5EF4-FFF2-40B4-BE49-F238E27FC236}">
                  <a16:creationId xmlns:a16="http://schemas.microsoft.com/office/drawing/2014/main" id="{5DE243A8-BCBA-477B-9CD9-6A57B3CDBB84}"/>
                </a:ext>
              </a:extLst>
            </p:cNvPr>
            <p:cNvSpPr/>
            <p:nvPr/>
          </p:nvSpPr>
          <p:spPr>
            <a:xfrm>
              <a:off x="6678290" y="37472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83" name="타원 304">
              <a:extLst>
                <a:ext uri="{FF2B5EF4-FFF2-40B4-BE49-F238E27FC236}">
                  <a16:creationId xmlns:a16="http://schemas.microsoft.com/office/drawing/2014/main" id="{7BE0EE3E-ADA3-4030-8132-C8C69601FE1E}"/>
                </a:ext>
              </a:extLst>
            </p:cNvPr>
            <p:cNvSpPr/>
            <p:nvPr/>
          </p:nvSpPr>
          <p:spPr>
            <a:xfrm>
              <a:off x="6640190" y="384965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84" name="타원 309">
              <a:extLst>
                <a:ext uri="{FF2B5EF4-FFF2-40B4-BE49-F238E27FC236}">
                  <a16:creationId xmlns:a16="http://schemas.microsoft.com/office/drawing/2014/main" id="{C3141C55-0254-4191-8BF2-70B507A181AB}"/>
                </a:ext>
              </a:extLst>
            </p:cNvPr>
            <p:cNvSpPr/>
            <p:nvPr/>
          </p:nvSpPr>
          <p:spPr>
            <a:xfrm>
              <a:off x="6814020" y="38425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85" name="타원 310">
              <a:extLst>
                <a:ext uri="{FF2B5EF4-FFF2-40B4-BE49-F238E27FC236}">
                  <a16:creationId xmlns:a16="http://schemas.microsoft.com/office/drawing/2014/main" id="{76EC248A-990B-476D-8D82-2C03510569D6}"/>
                </a:ext>
              </a:extLst>
            </p:cNvPr>
            <p:cNvSpPr/>
            <p:nvPr/>
          </p:nvSpPr>
          <p:spPr>
            <a:xfrm>
              <a:off x="6764013" y="39496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86" name="타원 311">
              <a:extLst>
                <a:ext uri="{FF2B5EF4-FFF2-40B4-BE49-F238E27FC236}">
                  <a16:creationId xmlns:a16="http://schemas.microsoft.com/office/drawing/2014/main" id="{551B6F20-DCCC-45BA-AC7C-8BB8237FBD01}"/>
                </a:ext>
              </a:extLst>
            </p:cNvPr>
            <p:cNvSpPr/>
            <p:nvPr/>
          </p:nvSpPr>
          <p:spPr>
            <a:xfrm>
              <a:off x="6673526" y="40020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cxnSp>
          <p:nvCxnSpPr>
            <p:cNvPr id="387" name="직선 연결선 312">
              <a:extLst>
                <a:ext uri="{FF2B5EF4-FFF2-40B4-BE49-F238E27FC236}">
                  <a16:creationId xmlns:a16="http://schemas.microsoft.com/office/drawing/2014/main" id="{0C44BD63-0A83-420B-892B-0FFF1553CCA6}"/>
                </a:ext>
              </a:extLst>
            </p:cNvPr>
            <p:cNvCxnSpPr>
              <a:cxnSpLocks/>
              <a:stCxn id="380" idx="6"/>
              <a:endCxn id="381" idx="1"/>
            </p:cNvCxnSpPr>
            <p:nvPr/>
          </p:nvCxnSpPr>
          <p:spPr>
            <a:xfrm>
              <a:off x="6779915" y="3679008"/>
              <a:ext cx="51539" cy="3567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직선 연결선 313">
              <a:extLst>
                <a:ext uri="{FF2B5EF4-FFF2-40B4-BE49-F238E27FC236}">
                  <a16:creationId xmlns:a16="http://schemas.microsoft.com/office/drawing/2014/main" id="{F509ED71-2E4B-4F71-BAC5-F20C8DB910C0}"/>
                </a:ext>
              </a:extLst>
            </p:cNvPr>
            <p:cNvCxnSpPr>
              <a:cxnSpLocks/>
              <a:stCxn id="382" idx="5"/>
              <a:endCxn id="384" idx="1"/>
            </p:cNvCxnSpPr>
            <p:nvPr/>
          </p:nvCxnSpPr>
          <p:spPr>
            <a:xfrm>
              <a:off x="6724382" y="3793350"/>
              <a:ext cx="97546" cy="5706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직선 연결선 315">
              <a:extLst>
                <a:ext uri="{FF2B5EF4-FFF2-40B4-BE49-F238E27FC236}">
                  <a16:creationId xmlns:a16="http://schemas.microsoft.com/office/drawing/2014/main" id="{D1A89D76-CDAE-4D20-A553-0B89FA1A9172}"/>
                </a:ext>
              </a:extLst>
            </p:cNvPr>
            <p:cNvCxnSpPr>
              <a:cxnSpLocks/>
              <a:stCxn id="381" idx="6"/>
              <a:endCxn id="353" idx="1"/>
            </p:cNvCxnSpPr>
            <p:nvPr/>
          </p:nvCxnSpPr>
          <p:spPr>
            <a:xfrm>
              <a:off x="6877546" y="3733777"/>
              <a:ext cx="379707" cy="9108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직선 연결선 316">
              <a:extLst>
                <a:ext uri="{FF2B5EF4-FFF2-40B4-BE49-F238E27FC236}">
                  <a16:creationId xmlns:a16="http://schemas.microsoft.com/office/drawing/2014/main" id="{0DB567EE-7221-49AB-8C69-C59E59CC4C62}"/>
                </a:ext>
              </a:extLst>
            </p:cNvPr>
            <p:cNvCxnSpPr>
              <a:cxnSpLocks/>
              <a:stCxn id="384" idx="5"/>
              <a:endCxn id="355" idx="1"/>
            </p:cNvCxnSpPr>
            <p:nvPr/>
          </p:nvCxnSpPr>
          <p:spPr>
            <a:xfrm rot="16200000" flipH="1">
              <a:off x="7036108" y="3712604"/>
              <a:ext cx="122463" cy="47445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직선 연결선 323">
              <a:extLst>
                <a:ext uri="{FF2B5EF4-FFF2-40B4-BE49-F238E27FC236}">
                  <a16:creationId xmlns:a16="http://schemas.microsoft.com/office/drawing/2014/main" id="{8E409AAC-73CD-4EF6-8F00-914A33A1F855}"/>
                </a:ext>
              </a:extLst>
            </p:cNvPr>
            <p:cNvCxnSpPr>
              <a:cxnSpLocks/>
              <a:stCxn id="385" idx="5"/>
              <a:endCxn id="356" idx="1"/>
            </p:cNvCxnSpPr>
            <p:nvPr/>
          </p:nvCxnSpPr>
          <p:spPr>
            <a:xfrm>
              <a:off x="6810105" y="3995757"/>
              <a:ext cx="429212" cy="18485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직선 연결선 377">
              <a:extLst>
                <a:ext uri="{FF2B5EF4-FFF2-40B4-BE49-F238E27FC236}">
                  <a16:creationId xmlns:a16="http://schemas.microsoft.com/office/drawing/2014/main" id="{648D7666-1EE6-438A-907D-2E8E96ADFF49}"/>
                </a:ext>
              </a:extLst>
            </p:cNvPr>
            <p:cNvCxnSpPr>
              <a:cxnSpLocks/>
              <a:stCxn id="386" idx="5"/>
              <a:endCxn id="354" idx="1"/>
            </p:cNvCxnSpPr>
            <p:nvPr/>
          </p:nvCxnSpPr>
          <p:spPr>
            <a:xfrm>
              <a:off x="6719618" y="4048144"/>
              <a:ext cx="383800" cy="32439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직선 연결선 259">
              <a:extLst>
                <a:ext uri="{FF2B5EF4-FFF2-40B4-BE49-F238E27FC236}">
                  <a16:creationId xmlns:a16="http://schemas.microsoft.com/office/drawing/2014/main" id="{AF242ECE-A47E-4592-BFA2-A7F62B6D579D}"/>
                </a:ext>
              </a:extLst>
            </p:cNvPr>
            <p:cNvCxnSpPr>
              <a:cxnSpLocks/>
              <a:stCxn id="383" idx="3"/>
            </p:cNvCxnSpPr>
            <p:nvPr/>
          </p:nvCxnSpPr>
          <p:spPr>
            <a:xfrm flipH="1">
              <a:off x="6505577" y="3895743"/>
              <a:ext cx="142521" cy="6333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4" name="TextBox 393">
              <a:extLst>
                <a:ext uri="{FF2B5EF4-FFF2-40B4-BE49-F238E27FC236}">
                  <a16:creationId xmlns:a16="http://schemas.microsoft.com/office/drawing/2014/main" id="{1C21770A-5A97-4B93-BDC3-8DA1961625CA}"/>
                </a:ext>
              </a:extLst>
            </p:cNvPr>
            <p:cNvSpPr txBox="1"/>
            <p:nvPr/>
          </p:nvSpPr>
          <p:spPr>
            <a:xfrm>
              <a:off x="6313646" y="4486274"/>
              <a:ext cx="1562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l_carpal_interphalangeal_1</a:t>
              </a:r>
              <a:endParaRPr lang="ko-KR" altLang="en-US" sz="8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D5E6BB7-6FB9-4A13-8CE8-79E543FB245D}"/>
              </a:ext>
            </a:extLst>
          </p:cNvPr>
          <p:cNvGrpSpPr/>
          <p:nvPr/>
        </p:nvGrpSpPr>
        <p:grpSpPr>
          <a:xfrm>
            <a:off x="2503440" y="44450"/>
            <a:ext cx="7187771" cy="6781800"/>
            <a:chOff x="2503440" y="44450"/>
            <a:chExt cx="7187771" cy="6781800"/>
          </a:xfrm>
        </p:grpSpPr>
        <p:sp>
          <p:nvSpPr>
            <p:cNvPr id="5" name="타원 4"/>
            <p:cNvSpPr/>
            <p:nvPr/>
          </p:nvSpPr>
          <p:spPr>
            <a:xfrm>
              <a:off x="6080596" y="8902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9" name="타원 8"/>
            <p:cNvSpPr/>
            <p:nvPr/>
          </p:nvSpPr>
          <p:spPr>
            <a:xfrm>
              <a:off x="5310434" y="264415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0" name="타원 9"/>
            <p:cNvSpPr/>
            <p:nvPr/>
          </p:nvSpPr>
          <p:spPr>
            <a:xfrm>
              <a:off x="6839583" y="26489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1" name="타원 10"/>
            <p:cNvSpPr/>
            <p:nvPr/>
          </p:nvSpPr>
          <p:spPr>
            <a:xfrm>
              <a:off x="5305522" y="351602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2" name="타원 11"/>
            <p:cNvSpPr/>
            <p:nvPr/>
          </p:nvSpPr>
          <p:spPr>
            <a:xfrm>
              <a:off x="6819805" y="35136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3" name="타원 12"/>
            <p:cNvSpPr/>
            <p:nvPr/>
          </p:nvSpPr>
          <p:spPr>
            <a:xfrm>
              <a:off x="5658777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" name="타원 13"/>
            <p:cNvSpPr/>
            <p:nvPr/>
          </p:nvSpPr>
          <p:spPr>
            <a:xfrm>
              <a:off x="6455182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5" name="타원 14"/>
            <p:cNvSpPr/>
            <p:nvPr/>
          </p:nvSpPr>
          <p:spPr>
            <a:xfrm>
              <a:off x="6078215" y="31091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6" name="타원 15"/>
            <p:cNvSpPr/>
            <p:nvPr/>
          </p:nvSpPr>
          <p:spPr>
            <a:xfrm>
              <a:off x="6068691" y="330818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" name="타원 16"/>
            <p:cNvSpPr/>
            <p:nvPr/>
          </p:nvSpPr>
          <p:spPr>
            <a:xfrm>
              <a:off x="5771472" y="47387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" name="타원 17"/>
            <p:cNvSpPr/>
            <p:nvPr/>
          </p:nvSpPr>
          <p:spPr>
            <a:xfrm>
              <a:off x="6370138" y="47363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2" name="직선 연결선 31"/>
            <p:cNvCxnSpPr>
              <a:cxnSpLocks/>
              <a:stCxn id="143" idx="6"/>
              <a:endCxn id="73" idx="1"/>
            </p:cNvCxnSpPr>
            <p:nvPr/>
          </p:nvCxnSpPr>
          <p:spPr>
            <a:xfrm flipV="1">
              <a:off x="6219273" y="154554"/>
              <a:ext cx="404571" cy="20498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6731000" y="1365250"/>
              <a:ext cx="704850" cy="15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>
              <a:cxnSpLocks/>
              <a:stCxn id="59" idx="6"/>
              <a:endCxn id="75" idx="1"/>
            </p:cNvCxnSpPr>
            <p:nvPr/>
          </p:nvCxnSpPr>
          <p:spPr>
            <a:xfrm>
              <a:off x="6132286" y="1471587"/>
              <a:ext cx="450679" cy="1410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>
              <a:cxnSpLocks/>
              <a:stCxn id="10" idx="6"/>
              <a:endCxn id="76" idx="1"/>
            </p:cNvCxnSpPr>
            <p:nvPr/>
          </p:nvCxnSpPr>
          <p:spPr>
            <a:xfrm flipV="1">
              <a:off x="6893583" y="2673122"/>
              <a:ext cx="694667" cy="279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>
              <a:cxnSpLocks/>
              <a:stCxn id="12" idx="6"/>
              <a:endCxn id="80" idx="1"/>
            </p:cNvCxnSpPr>
            <p:nvPr/>
          </p:nvCxnSpPr>
          <p:spPr>
            <a:xfrm flipV="1">
              <a:off x="6873805" y="3390672"/>
              <a:ext cx="561251" cy="1499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>
              <a:cxnSpLocks/>
              <a:stCxn id="18" idx="6"/>
              <a:endCxn id="221" idx="1"/>
            </p:cNvCxnSpPr>
            <p:nvPr/>
          </p:nvCxnSpPr>
          <p:spPr>
            <a:xfrm flipV="1">
              <a:off x="6424138" y="4750366"/>
              <a:ext cx="662462" cy="1297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>
              <a:cxnSpLocks/>
              <a:stCxn id="14" idx="6"/>
              <a:endCxn id="222" idx="1"/>
            </p:cNvCxnSpPr>
            <p:nvPr/>
          </p:nvCxnSpPr>
          <p:spPr>
            <a:xfrm>
              <a:off x="6509182" y="3052152"/>
              <a:ext cx="1085418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>
              <a:cxnSpLocks/>
              <a:stCxn id="15" idx="6"/>
              <a:endCxn id="218" idx="1"/>
            </p:cNvCxnSpPr>
            <p:nvPr/>
          </p:nvCxnSpPr>
          <p:spPr>
            <a:xfrm>
              <a:off x="6132215" y="3136128"/>
              <a:ext cx="746426" cy="600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>
              <a:cxnSpLocks/>
              <a:stCxn id="16" idx="4"/>
              <a:endCxn id="220" idx="0"/>
            </p:cNvCxnSpPr>
            <p:nvPr/>
          </p:nvCxnSpPr>
          <p:spPr>
            <a:xfrm>
              <a:off x="6095691" y="3362181"/>
              <a:ext cx="3261" cy="47321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cxnSpLocks/>
              <a:stCxn id="9" idx="2"/>
              <a:endCxn id="239" idx="1"/>
            </p:cNvCxnSpPr>
            <p:nvPr/>
          </p:nvCxnSpPr>
          <p:spPr>
            <a:xfrm flipH="1">
              <a:off x="4563174" y="2671153"/>
              <a:ext cx="747260" cy="196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>
              <a:cxnSpLocks/>
              <a:stCxn id="11" idx="2"/>
              <a:endCxn id="245" idx="1"/>
            </p:cNvCxnSpPr>
            <p:nvPr/>
          </p:nvCxnSpPr>
          <p:spPr>
            <a:xfrm flipH="1" flipV="1">
              <a:off x="4463040" y="3390672"/>
              <a:ext cx="842482" cy="15235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cxnSpLocks/>
              <a:stCxn id="17" idx="2"/>
              <a:endCxn id="254" idx="1"/>
            </p:cNvCxnSpPr>
            <p:nvPr/>
          </p:nvCxnSpPr>
          <p:spPr>
            <a:xfrm flipH="1">
              <a:off x="5080854" y="4765728"/>
              <a:ext cx="690618" cy="36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6623844" y="46832"/>
              <a:ext cx="8980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l_eyebrow_joint</a:t>
              </a:r>
              <a:endParaRPr lang="ko-KR" altLang="en-US" sz="8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454900" y="1225550"/>
              <a:ext cx="105349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l_acromioclavicular</a:t>
              </a:r>
              <a:endParaRPr lang="ko-KR" altLang="en-US" sz="8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582965" y="1504950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vt1</a:t>
              </a:r>
              <a:endParaRPr lang="ko-KR" altLang="en-US" sz="8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588250" y="2565400"/>
              <a:ext cx="5309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l_elbow</a:t>
              </a:r>
              <a:endParaRPr lang="ko-KR" altLang="en-US" sz="800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435056" y="3282950"/>
              <a:ext cx="76976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l_radiocarpal</a:t>
              </a:r>
              <a:endParaRPr lang="ko-KR" altLang="en-US" sz="800" dirty="0"/>
            </a:p>
          </p:txBody>
        </p:sp>
        <p:cxnSp>
          <p:nvCxnSpPr>
            <p:cNvPr id="100" name="직선 연결선 99"/>
            <p:cNvCxnSpPr>
              <a:cxnSpLocks/>
              <a:stCxn id="243" idx="1"/>
              <a:endCxn id="13" idx="2"/>
            </p:cNvCxnSpPr>
            <p:nvPr/>
          </p:nvCxnSpPr>
          <p:spPr>
            <a:xfrm flipV="1">
              <a:off x="4592091" y="3052152"/>
              <a:ext cx="1066686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타원 56"/>
            <p:cNvSpPr/>
            <p:nvPr/>
          </p:nvSpPr>
          <p:spPr>
            <a:xfrm>
              <a:off x="6083048" y="119693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58" name="타원 57"/>
            <p:cNvSpPr/>
            <p:nvPr/>
          </p:nvSpPr>
          <p:spPr>
            <a:xfrm>
              <a:off x="6084168" y="105882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59" name="타원 58"/>
            <p:cNvSpPr/>
            <p:nvPr/>
          </p:nvSpPr>
          <p:spPr>
            <a:xfrm>
              <a:off x="6078286" y="14445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0" name="타원 59"/>
            <p:cNvSpPr/>
            <p:nvPr/>
          </p:nvSpPr>
          <p:spPr>
            <a:xfrm>
              <a:off x="6078286" y="17874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1" name="타원 60"/>
            <p:cNvSpPr/>
            <p:nvPr/>
          </p:nvSpPr>
          <p:spPr>
            <a:xfrm>
              <a:off x="6080667" y="213038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2" name="타원 61"/>
            <p:cNvSpPr/>
            <p:nvPr/>
          </p:nvSpPr>
          <p:spPr>
            <a:xfrm>
              <a:off x="6076429" y="235660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3" name="타원 62"/>
            <p:cNvSpPr/>
            <p:nvPr/>
          </p:nvSpPr>
          <p:spPr>
            <a:xfrm>
              <a:off x="6076429" y="260425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4" name="타원 63"/>
            <p:cNvSpPr/>
            <p:nvPr/>
          </p:nvSpPr>
          <p:spPr>
            <a:xfrm>
              <a:off x="6076429" y="28328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71" name="타원 70"/>
            <p:cNvSpPr/>
            <p:nvPr/>
          </p:nvSpPr>
          <p:spPr>
            <a:xfrm>
              <a:off x="6711629" y="13398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72" name="타원 71"/>
            <p:cNvSpPr/>
            <p:nvPr/>
          </p:nvSpPr>
          <p:spPr>
            <a:xfrm>
              <a:off x="6694961" y="14493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507949" y="1013089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vc3</a:t>
              </a:r>
              <a:endParaRPr lang="ko-KR" altLang="en-US" sz="800" dirty="0"/>
            </a:p>
          </p:txBody>
        </p:sp>
        <p:sp>
          <p:nvSpPr>
            <p:cNvPr id="104" name="타원 103"/>
            <p:cNvSpPr/>
            <p:nvPr/>
          </p:nvSpPr>
          <p:spPr>
            <a:xfrm>
              <a:off x="6206010" y="127843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105" name="직선 연결선 104"/>
            <p:cNvCxnSpPr>
              <a:cxnSpLocks/>
              <a:stCxn id="104" idx="6"/>
              <a:endCxn id="106" idx="1"/>
            </p:cNvCxnSpPr>
            <p:nvPr/>
          </p:nvCxnSpPr>
          <p:spPr>
            <a:xfrm flipV="1">
              <a:off x="6260010" y="1041921"/>
              <a:ext cx="1040064" cy="26350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7300074" y="934199"/>
              <a:ext cx="97013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l_sternoclavicular</a:t>
              </a:r>
              <a:endParaRPr lang="ko-KR" altLang="en-US" sz="800" dirty="0"/>
            </a:p>
          </p:txBody>
        </p:sp>
        <p:cxnSp>
          <p:nvCxnSpPr>
            <p:cNvPr id="112" name="직선 연결선 111"/>
            <p:cNvCxnSpPr>
              <a:cxnSpLocks/>
              <a:endCxn id="113" idx="1"/>
            </p:cNvCxnSpPr>
            <p:nvPr/>
          </p:nvCxnSpPr>
          <p:spPr>
            <a:xfrm>
              <a:off x="6711950" y="1479550"/>
              <a:ext cx="685800" cy="823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7397750" y="1454150"/>
              <a:ext cx="6575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l_shoulder</a:t>
              </a:r>
              <a:endParaRPr lang="ko-KR" altLang="en-US" sz="800" dirty="0"/>
            </a:p>
          </p:txBody>
        </p:sp>
        <p:cxnSp>
          <p:nvCxnSpPr>
            <p:cNvPr id="118" name="직선 연결선 117"/>
            <p:cNvCxnSpPr>
              <a:cxnSpLocks/>
              <a:stCxn id="60" idx="2"/>
              <a:endCxn id="119" idx="3"/>
            </p:cNvCxnSpPr>
            <p:nvPr/>
          </p:nvCxnSpPr>
          <p:spPr>
            <a:xfrm flipH="1">
              <a:off x="5639450" y="1814487"/>
              <a:ext cx="438836" cy="9108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5276850" y="179784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vt6</a:t>
              </a:r>
              <a:endParaRPr lang="ko-KR" altLang="en-US" sz="800" dirty="0"/>
            </a:p>
          </p:txBody>
        </p:sp>
        <p:cxnSp>
          <p:nvCxnSpPr>
            <p:cNvPr id="124" name="직선 연결선 123"/>
            <p:cNvCxnSpPr>
              <a:cxnSpLocks/>
              <a:stCxn id="61" idx="2"/>
              <a:endCxn id="125" idx="3"/>
            </p:cNvCxnSpPr>
            <p:nvPr/>
          </p:nvCxnSpPr>
          <p:spPr>
            <a:xfrm flipH="1">
              <a:off x="5638656" y="2157388"/>
              <a:ext cx="442011" cy="7679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5180806" y="2126457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vt10</a:t>
              </a:r>
              <a:endParaRPr lang="ko-KR" altLang="en-US" sz="800" dirty="0"/>
            </a:p>
          </p:txBody>
        </p:sp>
        <p:cxnSp>
          <p:nvCxnSpPr>
            <p:cNvPr id="132" name="직선 연결선 131"/>
            <p:cNvCxnSpPr>
              <a:cxnSpLocks/>
              <a:stCxn id="62" idx="6"/>
              <a:endCxn id="133" idx="1"/>
            </p:cNvCxnSpPr>
            <p:nvPr/>
          </p:nvCxnSpPr>
          <p:spPr>
            <a:xfrm>
              <a:off x="6130429" y="2383607"/>
              <a:ext cx="197346" cy="5774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/>
            <p:cNvSpPr txBox="1"/>
            <p:nvPr/>
          </p:nvSpPr>
          <p:spPr>
            <a:xfrm>
              <a:off x="6327775" y="2333625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vl1</a:t>
              </a:r>
              <a:endParaRPr lang="ko-KR" altLang="en-US" sz="800" dirty="0"/>
            </a:p>
          </p:txBody>
        </p:sp>
        <p:cxnSp>
          <p:nvCxnSpPr>
            <p:cNvPr id="137" name="직선 연결선 136"/>
            <p:cNvCxnSpPr>
              <a:cxnSpLocks/>
              <a:stCxn id="63" idx="6"/>
              <a:endCxn id="138" idx="1"/>
            </p:cNvCxnSpPr>
            <p:nvPr/>
          </p:nvCxnSpPr>
          <p:spPr>
            <a:xfrm flipV="1">
              <a:off x="6130429" y="2630260"/>
              <a:ext cx="198934" cy="9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137"/>
            <p:cNvSpPr txBox="1"/>
            <p:nvPr/>
          </p:nvSpPr>
          <p:spPr>
            <a:xfrm>
              <a:off x="6329363" y="252253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vl3</a:t>
              </a:r>
              <a:endParaRPr lang="ko-KR" altLang="en-US" sz="800" dirty="0"/>
            </a:p>
          </p:txBody>
        </p:sp>
        <p:cxnSp>
          <p:nvCxnSpPr>
            <p:cNvPr id="139" name="직선 연결선 138"/>
            <p:cNvCxnSpPr>
              <a:cxnSpLocks/>
              <a:endCxn id="140" idx="3"/>
            </p:cNvCxnSpPr>
            <p:nvPr/>
          </p:nvCxnSpPr>
          <p:spPr>
            <a:xfrm flipH="1" flipV="1">
              <a:off x="5156850" y="2844572"/>
              <a:ext cx="949150" cy="1131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139"/>
            <p:cNvSpPr txBox="1"/>
            <p:nvPr/>
          </p:nvSpPr>
          <p:spPr>
            <a:xfrm>
              <a:off x="4699000" y="2736850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/>
                <a:t>vl5</a:t>
              </a:r>
              <a:endParaRPr lang="ko-KR" altLang="en-US" sz="800" dirty="0"/>
            </a:p>
          </p:txBody>
        </p:sp>
        <p:grpSp>
          <p:nvGrpSpPr>
            <p:cNvPr id="3" name="그룹 159"/>
            <p:cNvGrpSpPr/>
            <p:nvPr/>
          </p:nvGrpSpPr>
          <p:grpSpPr>
            <a:xfrm flipH="1">
              <a:off x="3714219" y="934199"/>
              <a:ext cx="2280114" cy="741745"/>
              <a:chOff x="7236326" y="1683499"/>
              <a:chExt cx="2280114" cy="741745"/>
            </a:xfrm>
          </p:grpSpPr>
          <p:cxnSp>
            <p:nvCxnSpPr>
              <p:cNvPr id="161" name="직선 연결선 160"/>
              <p:cNvCxnSpPr/>
              <p:nvPr/>
            </p:nvCxnSpPr>
            <p:spPr>
              <a:xfrm>
                <a:off x="7740650" y="2120900"/>
                <a:ext cx="704850" cy="158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TextBox 161"/>
              <p:cNvSpPr txBox="1"/>
              <p:nvPr/>
            </p:nvSpPr>
            <p:spPr>
              <a:xfrm>
                <a:off x="8451726" y="1981200"/>
                <a:ext cx="106471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/>
                  <a:t>r_acromioclavicular</a:t>
                </a:r>
                <a:endParaRPr lang="ko-KR" altLang="en-US" sz="800" dirty="0"/>
              </a:p>
            </p:txBody>
          </p:sp>
          <p:sp>
            <p:nvSpPr>
              <p:cNvPr id="163" name="타원 162"/>
              <p:cNvSpPr/>
              <p:nvPr/>
            </p:nvSpPr>
            <p:spPr>
              <a:xfrm>
                <a:off x="7721279" y="209546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4" name="타원 163"/>
              <p:cNvSpPr/>
              <p:nvPr/>
            </p:nvSpPr>
            <p:spPr>
              <a:xfrm>
                <a:off x="7704611" y="220500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5" name="타원 164"/>
              <p:cNvSpPr/>
              <p:nvPr/>
            </p:nvSpPr>
            <p:spPr>
              <a:xfrm>
                <a:off x="7236326" y="2029318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66" name="직선 연결선 165"/>
              <p:cNvCxnSpPr>
                <a:cxnSpLocks/>
                <a:stCxn id="165" idx="6"/>
                <a:endCxn id="167" idx="1"/>
              </p:cNvCxnSpPr>
              <p:nvPr/>
            </p:nvCxnSpPr>
            <p:spPr>
              <a:xfrm flipV="1">
                <a:off x="7290326" y="1791221"/>
                <a:ext cx="998850" cy="265097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TextBox 166"/>
              <p:cNvSpPr txBox="1"/>
              <p:nvPr/>
            </p:nvSpPr>
            <p:spPr>
              <a:xfrm>
                <a:off x="8289176" y="1683499"/>
                <a:ext cx="9813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r_sternoclavicular</a:t>
                </a:r>
                <a:endParaRPr lang="ko-KR" altLang="en-US" sz="800" dirty="0"/>
              </a:p>
            </p:txBody>
          </p:sp>
          <p:cxnSp>
            <p:nvCxnSpPr>
              <p:cNvPr id="168" name="직선 연결선 167"/>
              <p:cNvCxnSpPr>
                <a:cxnSpLocks/>
                <a:endCxn id="164" idx="6"/>
              </p:cNvCxnSpPr>
              <p:nvPr/>
            </p:nvCxnSpPr>
            <p:spPr>
              <a:xfrm flipH="1" flipV="1">
                <a:off x="7758611" y="2232002"/>
                <a:ext cx="635965" cy="319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TextBox 168"/>
              <p:cNvSpPr txBox="1"/>
              <p:nvPr/>
            </p:nvSpPr>
            <p:spPr>
              <a:xfrm>
                <a:off x="8394576" y="2209800"/>
                <a:ext cx="66877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r_shoulder</a:t>
                </a:r>
                <a:endParaRPr lang="ko-KR" altLang="en-US" sz="800" dirty="0"/>
              </a:p>
            </p:txBody>
          </p:sp>
        </p:grpSp>
        <p:sp>
          <p:nvSpPr>
            <p:cNvPr id="143" name="타원 142"/>
            <p:cNvSpPr/>
            <p:nvPr/>
          </p:nvSpPr>
          <p:spPr>
            <a:xfrm>
              <a:off x="6165273" y="33254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4" name="타원 143"/>
            <p:cNvSpPr/>
            <p:nvPr/>
          </p:nvSpPr>
          <p:spPr>
            <a:xfrm>
              <a:off x="6165273" y="38731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5" name="타원 144"/>
            <p:cNvSpPr/>
            <p:nvPr/>
          </p:nvSpPr>
          <p:spPr>
            <a:xfrm>
              <a:off x="6165273" y="44499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6" name="타원 145"/>
            <p:cNvSpPr/>
            <p:nvPr/>
          </p:nvSpPr>
          <p:spPr>
            <a:xfrm>
              <a:off x="6082979" y="62781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148" name="직선 연결선 147"/>
            <p:cNvCxnSpPr>
              <a:cxnSpLocks/>
              <a:stCxn id="144" idx="6"/>
              <a:endCxn id="149" idx="1"/>
            </p:cNvCxnSpPr>
            <p:nvPr/>
          </p:nvCxnSpPr>
          <p:spPr>
            <a:xfrm flipV="1">
              <a:off x="6219273" y="359341"/>
              <a:ext cx="404571" cy="549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623844" y="251619"/>
              <a:ext cx="9825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l_eyelid_joint</a:t>
              </a:r>
              <a:endParaRPr lang="ko-KR" altLang="en-US" sz="800" dirty="0"/>
            </a:p>
          </p:txBody>
        </p:sp>
        <p:cxnSp>
          <p:nvCxnSpPr>
            <p:cNvPr id="152" name="직선 연결선 151"/>
            <p:cNvCxnSpPr>
              <a:cxnSpLocks/>
              <a:stCxn id="145" idx="6"/>
              <a:endCxn id="153" idx="1"/>
            </p:cNvCxnSpPr>
            <p:nvPr/>
          </p:nvCxnSpPr>
          <p:spPr>
            <a:xfrm>
              <a:off x="6219273" y="471993"/>
              <a:ext cx="404571" cy="6594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TextBox 152"/>
            <p:cNvSpPr txBox="1"/>
            <p:nvPr/>
          </p:nvSpPr>
          <p:spPr>
            <a:xfrm>
              <a:off x="6623844" y="430212"/>
              <a:ext cx="10097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l_eyeball_joint</a:t>
              </a:r>
              <a:endParaRPr lang="ko-KR" altLang="en-US" sz="800" dirty="0"/>
            </a:p>
          </p:txBody>
        </p:sp>
        <p:cxnSp>
          <p:nvCxnSpPr>
            <p:cNvPr id="156" name="직선 연결선 155"/>
            <p:cNvCxnSpPr>
              <a:cxnSpLocks/>
              <a:stCxn id="5" idx="6"/>
              <a:endCxn id="157" idx="1"/>
            </p:cNvCxnSpPr>
            <p:nvPr/>
          </p:nvCxnSpPr>
          <p:spPr>
            <a:xfrm flipV="1">
              <a:off x="6134596" y="711765"/>
              <a:ext cx="565448" cy="2055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TextBox 156"/>
            <p:cNvSpPr txBox="1"/>
            <p:nvPr/>
          </p:nvSpPr>
          <p:spPr>
            <a:xfrm>
              <a:off x="6700044" y="604043"/>
              <a:ext cx="7120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skullbase</a:t>
              </a:r>
              <a:endParaRPr lang="ko-KR" altLang="en-US" sz="800" dirty="0"/>
            </a:p>
          </p:txBody>
        </p:sp>
        <p:cxnSp>
          <p:nvCxnSpPr>
            <p:cNvPr id="160" name="직선 연결선 159"/>
            <p:cNvCxnSpPr>
              <a:cxnSpLocks/>
              <a:stCxn id="174" idx="3"/>
              <a:endCxn id="146" idx="2"/>
            </p:cNvCxnSpPr>
            <p:nvPr/>
          </p:nvCxnSpPr>
          <p:spPr>
            <a:xfrm flipV="1">
              <a:off x="5745230" y="654818"/>
              <a:ext cx="337749" cy="13314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TextBox 173"/>
            <p:cNvSpPr txBox="1"/>
            <p:nvPr/>
          </p:nvSpPr>
          <p:spPr>
            <a:xfrm>
              <a:off x="4635631" y="680244"/>
              <a:ext cx="110959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/>
                <a:t>temporomandibular</a:t>
              </a:r>
              <a:endParaRPr lang="ko-KR" altLang="en-US" sz="800" dirty="0"/>
            </a:p>
          </p:txBody>
        </p:sp>
        <p:grpSp>
          <p:nvGrpSpPr>
            <p:cNvPr id="176" name="그룹 175"/>
            <p:cNvGrpSpPr/>
            <p:nvPr/>
          </p:nvGrpSpPr>
          <p:grpSpPr>
            <a:xfrm flipH="1">
              <a:off x="4499966" y="44450"/>
              <a:ext cx="1532848" cy="598824"/>
              <a:chOff x="6170035" y="46832"/>
              <a:chExt cx="1532848" cy="598824"/>
            </a:xfrm>
          </p:grpSpPr>
          <p:cxnSp>
            <p:nvCxnSpPr>
              <p:cNvPr id="177" name="직선 연결선 176"/>
              <p:cNvCxnSpPr>
                <a:cxnSpLocks/>
                <a:stCxn id="183" idx="6"/>
                <a:endCxn id="180" idx="1"/>
              </p:cNvCxnSpPr>
              <p:nvPr/>
            </p:nvCxnSpPr>
            <p:spPr>
              <a:xfrm flipV="1">
                <a:off x="6224035" y="154554"/>
                <a:ext cx="399809" cy="20260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TextBox 179"/>
              <p:cNvSpPr txBox="1"/>
              <p:nvPr/>
            </p:nvSpPr>
            <p:spPr>
              <a:xfrm>
                <a:off x="6623844" y="46832"/>
                <a:ext cx="90922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r_eyebrow_joint</a:t>
                </a:r>
                <a:endParaRPr lang="ko-KR" altLang="en-US" sz="800" dirty="0"/>
              </a:p>
            </p:txBody>
          </p:sp>
          <p:sp>
            <p:nvSpPr>
              <p:cNvPr id="183" name="타원 182"/>
              <p:cNvSpPr/>
              <p:nvPr/>
            </p:nvSpPr>
            <p:spPr>
              <a:xfrm>
                <a:off x="6170035" y="33016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186" name="타원 185"/>
              <p:cNvSpPr/>
              <p:nvPr/>
            </p:nvSpPr>
            <p:spPr>
              <a:xfrm>
                <a:off x="6170035" y="38731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187" name="타원 186"/>
              <p:cNvSpPr/>
              <p:nvPr/>
            </p:nvSpPr>
            <p:spPr>
              <a:xfrm>
                <a:off x="6170320" y="44499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188" name="직선 연결선 187"/>
              <p:cNvCxnSpPr>
                <a:cxnSpLocks/>
                <a:stCxn id="186" idx="6"/>
                <a:endCxn id="189" idx="1"/>
              </p:cNvCxnSpPr>
              <p:nvPr/>
            </p:nvCxnSpPr>
            <p:spPr>
              <a:xfrm flipV="1">
                <a:off x="6224035" y="359341"/>
                <a:ext cx="399810" cy="5497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TextBox 188"/>
              <p:cNvSpPr txBox="1"/>
              <p:nvPr/>
            </p:nvSpPr>
            <p:spPr>
              <a:xfrm>
                <a:off x="6623845" y="251619"/>
                <a:ext cx="98257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r_eyelid_joint</a:t>
                </a:r>
                <a:endParaRPr lang="ko-KR" altLang="en-US" sz="800" dirty="0"/>
              </a:p>
            </p:txBody>
          </p:sp>
          <p:cxnSp>
            <p:nvCxnSpPr>
              <p:cNvPr id="190" name="직선 연결선 189"/>
              <p:cNvCxnSpPr>
                <a:cxnSpLocks/>
                <a:stCxn id="187" idx="6"/>
                <a:endCxn id="191" idx="1"/>
              </p:cNvCxnSpPr>
              <p:nvPr/>
            </p:nvCxnSpPr>
            <p:spPr>
              <a:xfrm>
                <a:off x="6224320" y="471993"/>
                <a:ext cx="399525" cy="6594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TextBox 190"/>
              <p:cNvSpPr txBox="1"/>
              <p:nvPr/>
            </p:nvSpPr>
            <p:spPr>
              <a:xfrm>
                <a:off x="6623845" y="430212"/>
                <a:ext cx="107903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r_eyeball_joint</a:t>
                </a:r>
                <a:endParaRPr lang="ko-KR" altLang="en-US" sz="800" dirty="0"/>
              </a:p>
            </p:txBody>
          </p:sp>
        </p:grpSp>
        <p:sp>
          <p:nvSpPr>
            <p:cNvPr id="192" name="타원 191"/>
            <p:cNvSpPr/>
            <p:nvPr/>
          </p:nvSpPr>
          <p:spPr>
            <a:xfrm>
              <a:off x="6084168" y="99215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93" name="타원 192"/>
            <p:cNvSpPr/>
            <p:nvPr/>
          </p:nvSpPr>
          <p:spPr>
            <a:xfrm>
              <a:off x="6083048" y="112788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507950" y="1138237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vc4</a:t>
              </a:r>
              <a:endParaRPr lang="ko-KR" altLang="en-US" sz="800" dirty="0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6507949" y="898132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vc2</a:t>
              </a:r>
              <a:endParaRPr lang="ko-KR" altLang="en-US" sz="800" dirty="0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6510330" y="779463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vc1</a:t>
              </a:r>
              <a:endParaRPr lang="ko-KR" altLang="en-US" sz="800" dirty="0"/>
            </a:p>
          </p:txBody>
        </p:sp>
        <p:cxnSp>
          <p:nvCxnSpPr>
            <p:cNvPr id="196" name="직선 연결선 195"/>
            <p:cNvCxnSpPr>
              <a:cxnSpLocks/>
              <a:stCxn id="192" idx="7"/>
            </p:cNvCxnSpPr>
            <p:nvPr/>
          </p:nvCxnSpPr>
          <p:spPr>
            <a:xfrm flipV="1">
              <a:off x="6130260" y="875282"/>
              <a:ext cx="401500" cy="1247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/>
            <p:cNvCxnSpPr>
              <a:cxnSpLocks/>
              <a:stCxn id="58" idx="6"/>
              <a:endCxn id="194" idx="1"/>
            </p:cNvCxnSpPr>
            <p:nvPr/>
          </p:nvCxnSpPr>
          <p:spPr>
            <a:xfrm flipV="1">
              <a:off x="6138168" y="1005854"/>
              <a:ext cx="369781" cy="799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199"/>
            <p:cNvCxnSpPr>
              <a:cxnSpLocks/>
              <a:stCxn id="226" idx="1"/>
              <a:endCxn id="229" idx="3"/>
            </p:cNvCxnSpPr>
            <p:nvPr/>
          </p:nvCxnSpPr>
          <p:spPr>
            <a:xfrm flipH="1" flipV="1">
              <a:off x="5939247" y="912584"/>
              <a:ext cx="149328" cy="35655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직선 연결선 201"/>
            <p:cNvCxnSpPr>
              <a:cxnSpLocks/>
              <a:stCxn id="57" idx="6"/>
              <a:endCxn id="92" idx="1"/>
            </p:cNvCxnSpPr>
            <p:nvPr/>
          </p:nvCxnSpPr>
          <p:spPr>
            <a:xfrm>
              <a:off x="6137048" y="1223938"/>
              <a:ext cx="370902" cy="2202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타원 225"/>
            <p:cNvSpPr/>
            <p:nvPr/>
          </p:nvSpPr>
          <p:spPr>
            <a:xfrm>
              <a:off x="6080667" y="126123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7" name="타원 226"/>
            <p:cNvSpPr/>
            <p:nvPr/>
          </p:nvSpPr>
          <p:spPr>
            <a:xfrm>
              <a:off x="6080667" y="132314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8" name="타원 227"/>
            <p:cNvSpPr/>
            <p:nvPr/>
          </p:nvSpPr>
          <p:spPr>
            <a:xfrm>
              <a:off x="6078286" y="138267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9" name="TextBox 228"/>
            <p:cNvSpPr txBox="1"/>
            <p:nvPr/>
          </p:nvSpPr>
          <p:spPr>
            <a:xfrm>
              <a:off x="5600693" y="804862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vc5</a:t>
              </a:r>
              <a:endParaRPr lang="ko-KR" altLang="en-US" sz="800" dirty="0"/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5600693" y="939403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vc6</a:t>
              </a:r>
              <a:endParaRPr lang="ko-KR" altLang="en-US" sz="800" dirty="0"/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5600693" y="1073944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vc7</a:t>
              </a:r>
              <a:endParaRPr lang="ko-KR" altLang="en-US" sz="800" dirty="0"/>
            </a:p>
          </p:txBody>
        </p:sp>
        <p:cxnSp>
          <p:nvCxnSpPr>
            <p:cNvPr id="236" name="직선 연결선 235"/>
            <p:cNvCxnSpPr>
              <a:cxnSpLocks/>
              <a:stCxn id="227" idx="1"/>
              <a:endCxn id="230" idx="3"/>
            </p:cNvCxnSpPr>
            <p:nvPr/>
          </p:nvCxnSpPr>
          <p:spPr>
            <a:xfrm flipH="1" flipV="1">
              <a:off x="5939247" y="1047125"/>
              <a:ext cx="149328" cy="28392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직선 연결선 239"/>
            <p:cNvCxnSpPr>
              <a:cxnSpLocks/>
              <a:stCxn id="228" idx="1"/>
              <a:endCxn id="234" idx="3"/>
            </p:cNvCxnSpPr>
            <p:nvPr/>
          </p:nvCxnSpPr>
          <p:spPr>
            <a:xfrm flipH="1" flipV="1">
              <a:off x="5939247" y="1181666"/>
              <a:ext cx="146947" cy="20891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타원 243"/>
            <p:cNvSpPr/>
            <p:nvPr/>
          </p:nvSpPr>
          <p:spPr>
            <a:xfrm>
              <a:off x="6078286" y="151031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246" name="직선 연결선 245"/>
            <p:cNvCxnSpPr>
              <a:cxnSpLocks/>
              <a:stCxn id="296" idx="1"/>
              <a:endCxn id="248" idx="6"/>
            </p:cNvCxnSpPr>
            <p:nvPr/>
          </p:nvCxnSpPr>
          <p:spPr>
            <a:xfrm flipH="1" flipV="1">
              <a:off x="6132286" y="1603033"/>
              <a:ext cx="450679" cy="15013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직선 연결선 246"/>
            <p:cNvCxnSpPr>
              <a:cxnSpLocks/>
              <a:stCxn id="251" idx="3"/>
              <a:endCxn id="244" idx="2"/>
            </p:cNvCxnSpPr>
            <p:nvPr/>
          </p:nvCxnSpPr>
          <p:spPr>
            <a:xfrm flipV="1">
              <a:off x="5639450" y="1537310"/>
              <a:ext cx="438836" cy="7060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타원 247"/>
            <p:cNvSpPr/>
            <p:nvPr/>
          </p:nvSpPr>
          <p:spPr>
            <a:xfrm>
              <a:off x="6078286" y="157603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9" name="타원 248"/>
            <p:cNvSpPr/>
            <p:nvPr/>
          </p:nvSpPr>
          <p:spPr>
            <a:xfrm>
              <a:off x="6080667" y="164889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0" name="타원 249"/>
            <p:cNvSpPr/>
            <p:nvPr/>
          </p:nvSpPr>
          <p:spPr>
            <a:xfrm>
              <a:off x="6080667" y="171700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5313720" y="1500191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/>
                <a:t>vt2</a:t>
              </a:r>
              <a:endParaRPr lang="ko-KR" altLang="en-US" sz="800" dirty="0"/>
            </a:p>
          </p:txBody>
        </p:sp>
        <p:cxnSp>
          <p:nvCxnSpPr>
            <p:cNvPr id="252" name="직선 연결선 251"/>
            <p:cNvCxnSpPr>
              <a:cxnSpLocks/>
              <a:stCxn id="249" idx="2"/>
              <a:endCxn id="302" idx="3"/>
            </p:cNvCxnSpPr>
            <p:nvPr/>
          </p:nvCxnSpPr>
          <p:spPr>
            <a:xfrm flipH="1">
              <a:off x="5639450" y="1675899"/>
              <a:ext cx="441217" cy="7250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직선 연결선 252"/>
            <p:cNvCxnSpPr>
              <a:cxnSpLocks/>
              <a:stCxn id="297" idx="1"/>
              <a:endCxn id="250" idx="6"/>
            </p:cNvCxnSpPr>
            <p:nvPr/>
          </p:nvCxnSpPr>
          <p:spPr>
            <a:xfrm flipH="1" flipV="1">
              <a:off x="6134667" y="1744003"/>
              <a:ext cx="448298" cy="15918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6" name="TextBox 295"/>
            <p:cNvSpPr txBox="1"/>
            <p:nvPr/>
          </p:nvSpPr>
          <p:spPr>
            <a:xfrm>
              <a:off x="6582965" y="1645444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vt3</a:t>
              </a:r>
              <a:endParaRPr lang="ko-KR" altLang="en-US" sz="800" dirty="0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6582965" y="1795463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vt5</a:t>
              </a:r>
              <a:endParaRPr lang="ko-KR" altLang="en-US" sz="800" dirty="0"/>
            </a:p>
          </p:txBody>
        </p:sp>
        <p:sp>
          <p:nvSpPr>
            <p:cNvPr id="302" name="TextBox 301"/>
            <p:cNvSpPr txBox="1"/>
            <p:nvPr/>
          </p:nvSpPr>
          <p:spPr>
            <a:xfrm>
              <a:off x="5276850" y="1640686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vt4</a:t>
              </a:r>
              <a:endParaRPr lang="ko-KR" altLang="en-US" sz="800" dirty="0"/>
            </a:p>
          </p:txBody>
        </p:sp>
        <p:cxnSp>
          <p:nvCxnSpPr>
            <p:cNvPr id="338" name="직선 연결선 337"/>
            <p:cNvCxnSpPr>
              <a:cxnSpLocks/>
              <a:stCxn id="344" idx="1"/>
              <a:endCxn id="339" idx="6"/>
            </p:cNvCxnSpPr>
            <p:nvPr/>
          </p:nvCxnSpPr>
          <p:spPr>
            <a:xfrm flipH="1" flipV="1">
              <a:off x="6137048" y="1897831"/>
              <a:ext cx="448298" cy="18394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타원 338"/>
            <p:cNvSpPr/>
            <p:nvPr/>
          </p:nvSpPr>
          <p:spPr>
            <a:xfrm>
              <a:off x="6083048" y="187083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0" name="타원 339"/>
            <p:cNvSpPr/>
            <p:nvPr/>
          </p:nvSpPr>
          <p:spPr>
            <a:xfrm>
              <a:off x="6080667" y="195893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1" name="타원 340"/>
            <p:cNvSpPr/>
            <p:nvPr/>
          </p:nvSpPr>
          <p:spPr>
            <a:xfrm>
              <a:off x="6080667" y="204466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42" name="직선 연결선 341"/>
            <p:cNvCxnSpPr>
              <a:cxnSpLocks/>
              <a:stCxn id="340" idx="2"/>
              <a:endCxn id="346" idx="3"/>
            </p:cNvCxnSpPr>
            <p:nvPr/>
          </p:nvCxnSpPr>
          <p:spPr>
            <a:xfrm flipH="1">
              <a:off x="5641831" y="1985937"/>
              <a:ext cx="438836" cy="9108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직선 연결선 342"/>
            <p:cNvCxnSpPr>
              <a:cxnSpLocks/>
              <a:stCxn id="345" idx="1"/>
              <a:endCxn id="341" idx="6"/>
            </p:cNvCxnSpPr>
            <p:nvPr/>
          </p:nvCxnSpPr>
          <p:spPr>
            <a:xfrm flipH="1" flipV="1">
              <a:off x="6134667" y="2071662"/>
              <a:ext cx="450679" cy="16013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4" name="TextBox 343"/>
            <p:cNvSpPr txBox="1"/>
            <p:nvPr/>
          </p:nvSpPr>
          <p:spPr>
            <a:xfrm>
              <a:off x="6585346" y="1974056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vt7</a:t>
              </a:r>
              <a:endParaRPr lang="ko-KR" altLang="en-US" sz="800" dirty="0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6585346" y="2124075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vt9</a:t>
              </a:r>
              <a:endParaRPr lang="ko-KR" altLang="en-US" sz="800" dirty="0"/>
            </a:p>
          </p:txBody>
        </p:sp>
        <p:sp>
          <p:nvSpPr>
            <p:cNvPr id="346" name="TextBox 345"/>
            <p:cNvSpPr txBox="1"/>
            <p:nvPr/>
          </p:nvSpPr>
          <p:spPr>
            <a:xfrm>
              <a:off x="5279231" y="196929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vt8</a:t>
              </a:r>
              <a:endParaRPr lang="ko-KR" altLang="en-US" sz="800" dirty="0"/>
            </a:p>
          </p:txBody>
        </p:sp>
        <p:sp>
          <p:nvSpPr>
            <p:cNvPr id="352" name="타원 351"/>
            <p:cNvSpPr/>
            <p:nvPr/>
          </p:nvSpPr>
          <p:spPr>
            <a:xfrm>
              <a:off x="6078286" y="227881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53" name="직선 연결선 352"/>
            <p:cNvCxnSpPr>
              <a:cxnSpLocks/>
              <a:stCxn id="352" idx="2"/>
              <a:endCxn id="354" idx="3"/>
            </p:cNvCxnSpPr>
            <p:nvPr/>
          </p:nvCxnSpPr>
          <p:spPr>
            <a:xfrm flipH="1">
              <a:off x="5638656" y="2305819"/>
              <a:ext cx="439630" cy="759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4" name="TextBox 353"/>
            <p:cNvSpPr txBox="1"/>
            <p:nvPr/>
          </p:nvSpPr>
          <p:spPr>
            <a:xfrm>
              <a:off x="5180806" y="2274094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vt12</a:t>
              </a:r>
              <a:endParaRPr lang="ko-KR" altLang="en-US" sz="800" dirty="0"/>
            </a:p>
          </p:txBody>
        </p:sp>
        <p:sp>
          <p:nvSpPr>
            <p:cNvPr id="355" name="타원 354"/>
            <p:cNvSpPr/>
            <p:nvPr/>
          </p:nvSpPr>
          <p:spPr>
            <a:xfrm>
              <a:off x="6078286" y="220579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56" name="직선 연결선 355"/>
            <p:cNvCxnSpPr>
              <a:cxnSpLocks/>
              <a:stCxn id="357" idx="1"/>
              <a:endCxn id="355" idx="6"/>
            </p:cNvCxnSpPr>
            <p:nvPr/>
          </p:nvCxnSpPr>
          <p:spPr>
            <a:xfrm flipH="1" flipV="1">
              <a:off x="6132286" y="2232794"/>
              <a:ext cx="453060" cy="15378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7" name="TextBox 356"/>
            <p:cNvSpPr txBox="1"/>
            <p:nvPr/>
          </p:nvSpPr>
          <p:spPr>
            <a:xfrm>
              <a:off x="6585346" y="2278856"/>
              <a:ext cx="381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vt11</a:t>
              </a:r>
              <a:endParaRPr lang="ko-KR" altLang="en-US" sz="800" dirty="0"/>
            </a:p>
          </p:txBody>
        </p:sp>
        <p:sp>
          <p:nvSpPr>
            <p:cNvPr id="360" name="타원 359"/>
            <p:cNvSpPr/>
            <p:nvPr/>
          </p:nvSpPr>
          <p:spPr>
            <a:xfrm>
              <a:off x="6076429" y="248519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1" name="타원 360"/>
            <p:cNvSpPr/>
            <p:nvPr/>
          </p:nvSpPr>
          <p:spPr>
            <a:xfrm>
              <a:off x="6076429" y="271617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62" name="직선 연결선 361"/>
            <p:cNvCxnSpPr>
              <a:cxnSpLocks/>
              <a:stCxn id="193" idx="6"/>
              <a:endCxn id="86" idx="1"/>
            </p:cNvCxnSpPr>
            <p:nvPr/>
          </p:nvCxnSpPr>
          <p:spPr>
            <a:xfrm flipV="1">
              <a:off x="6137048" y="1120811"/>
              <a:ext cx="370901" cy="340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직선 연결선 365"/>
            <p:cNvCxnSpPr>
              <a:cxnSpLocks/>
              <a:stCxn id="367" idx="3"/>
            </p:cNvCxnSpPr>
            <p:nvPr/>
          </p:nvCxnSpPr>
          <p:spPr>
            <a:xfrm flipV="1">
              <a:off x="5932344" y="2517062"/>
              <a:ext cx="180326" cy="604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7" name="TextBox 366"/>
            <p:cNvSpPr txBox="1"/>
            <p:nvPr/>
          </p:nvSpPr>
          <p:spPr>
            <a:xfrm>
              <a:off x="5569744" y="2415381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vl2</a:t>
              </a:r>
              <a:endParaRPr lang="ko-KR" altLang="en-US" sz="800" dirty="0"/>
            </a:p>
          </p:txBody>
        </p:sp>
        <p:cxnSp>
          <p:nvCxnSpPr>
            <p:cNvPr id="369" name="직선 연결선 368"/>
            <p:cNvCxnSpPr>
              <a:cxnSpLocks/>
              <a:stCxn id="370" idx="3"/>
              <a:endCxn id="361" idx="2"/>
            </p:cNvCxnSpPr>
            <p:nvPr/>
          </p:nvCxnSpPr>
          <p:spPr>
            <a:xfrm>
              <a:off x="5932344" y="2725509"/>
              <a:ext cx="144085" cy="1766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0" name="TextBox 369"/>
            <p:cNvSpPr txBox="1"/>
            <p:nvPr/>
          </p:nvSpPr>
          <p:spPr>
            <a:xfrm>
              <a:off x="5569744" y="2617787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/>
                <a:t>vl4</a:t>
              </a:r>
              <a:endParaRPr lang="ko-KR" altLang="en-US" sz="800" dirty="0"/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6878641" y="3088477"/>
              <a:ext cx="60625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/>
                <a:t>sacroiliac</a:t>
              </a:r>
              <a:endParaRPr lang="ko-KR" altLang="en-US" sz="800" dirty="0"/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5645943" y="3835400"/>
              <a:ext cx="90601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humanoid_root</a:t>
              </a:r>
              <a:endParaRPr lang="ko-KR" altLang="en-US" sz="800" dirty="0"/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086600" y="4642644"/>
              <a:ext cx="473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l_knee</a:t>
              </a:r>
              <a:endParaRPr lang="ko-KR" altLang="en-US" sz="800" dirty="0"/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7594600" y="2952750"/>
              <a:ext cx="3994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l_hip</a:t>
              </a:r>
              <a:endParaRPr lang="ko-KR" altLang="en-US" sz="800" dirty="0"/>
            </a:p>
          </p:txBody>
        </p:sp>
        <p:sp>
          <p:nvSpPr>
            <p:cNvPr id="239" name="TextBox 238"/>
            <p:cNvSpPr txBox="1"/>
            <p:nvPr/>
          </p:nvSpPr>
          <p:spPr>
            <a:xfrm flipH="1">
              <a:off x="4021038" y="2565400"/>
              <a:ext cx="5421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r_elbow</a:t>
              </a:r>
              <a:endParaRPr lang="ko-KR" altLang="en-US" sz="800" dirty="0"/>
            </a:p>
          </p:txBody>
        </p:sp>
        <p:sp>
          <p:nvSpPr>
            <p:cNvPr id="243" name="TextBox 242"/>
            <p:cNvSpPr txBox="1"/>
            <p:nvPr/>
          </p:nvSpPr>
          <p:spPr>
            <a:xfrm flipH="1">
              <a:off x="4181401" y="2952750"/>
              <a:ext cx="4106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r_hip</a:t>
              </a:r>
              <a:endParaRPr lang="ko-KR" altLang="en-US" sz="800" dirty="0"/>
            </a:p>
          </p:txBody>
        </p:sp>
        <p:sp>
          <p:nvSpPr>
            <p:cNvPr id="245" name="TextBox 244"/>
            <p:cNvSpPr txBox="1"/>
            <p:nvPr/>
          </p:nvSpPr>
          <p:spPr>
            <a:xfrm flipH="1">
              <a:off x="3682057" y="3282950"/>
              <a:ext cx="78098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r_radiocarpal</a:t>
              </a:r>
              <a:endParaRPr lang="ko-KR" altLang="en-US" sz="800" dirty="0"/>
            </a:p>
          </p:txBody>
        </p:sp>
        <p:sp>
          <p:nvSpPr>
            <p:cNvPr id="254" name="TextBox 253"/>
            <p:cNvSpPr txBox="1"/>
            <p:nvPr/>
          </p:nvSpPr>
          <p:spPr>
            <a:xfrm flipH="1">
              <a:off x="4596426" y="4661691"/>
              <a:ext cx="48442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r_knee</a:t>
              </a:r>
              <a:endParaRPr lang="ko-KR" altLang="en-US" sz="800" dirty="0"/>
            </a:p>
          </p:txBody>
        </p:sp>
        <p:grpSp>
          <p:nvGrpSpPr>
            <p:cNvPr id="259" name="그룹 258"/>
            <p:cNvGrpSpPr/>
            <p:nvPr/>
          </p:nvGrpSpPr>
          <p:grpSpPr>
            <a:xfrm>
              <a:off x="6766392" y="3590102"/>
              <a:ext cx="487686" cy="96864"/>
              <a:chOff x="6737820" y="3663913"/>
              <a:chExt cx="487686" cy="96864"/>
            </a:xfrm>
          </p:grpSpPr>
          <p:sp>
            <p:nvSpPr>
              <p:cNvPr id="209" name="타원 208"/>
              <p:cNvSpPr/>
              <p:nvPr/>
            </p:nvSpPr>
            <p:spPr>
              <a:xfrm>
                <a:off x="6737820" y="366391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타원 209"/>
              <p:cNvSpPr/>
              <p:nvPr/>
            </p:nvSpPr>
            <p:spPr>
              <a:xfrm>
                <a:off x="6823546" y="3706777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217" name="직선 연결선 216"/>
              <p:cNvCxnSpPr>
                <a:cxnSpLocks/>
                <a:stCxn id="209" idx="5"/>
                <a:endCxn id="210" idx="2"/>
              </p:cNvCxnSpPr>
              <p:nvPr/>
            </p:nvCxnSpPr>
            <p:spPr>
              <a:xfrm>
                <a:off x="6783912" y="3710005"/>
                <a:ext cx="39634" cy="23772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직선 연결선 222"/>
              <p:cNvCxnSpPr>
                <a:cxnSpLocks/>
                <a:endCxn id="255" idx="1"/>
              </p:cNvCxnSpPr>
              <p:nvPr/>
            </p:nvCxnSpPr>
            <p:spPr>
              <a:xfrm>
                <a:off x="6848971" y="3733777"/>
                <a:ext cx="376535" cy="297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5" name="TextBox 254"/>
            <p:cNvSpPr txBox="1"/>
            <p:nvPr/>
          </p:nvSpPr>
          <p:spPr>
            <a:xfrm>
              <a:off x="7254078" y="3555214"/>
              <a:ext cx="123142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l_midcarpal</a:t>
              </a:r>
              <a:r>
                <a:rPr lang="en-US" altLang="ko-KR" sz="800" dirty="0"/>
                <a:t>_[1,2,3,4_5]</a:t>
              </a:r>
              <a:endParaRPr lang="ko-KR" altLang="en-US" sz="800" dirty="0"/>
            </a:p>
          </p:txBody>
        </p:sp>
        <p:sp>
          <p:nvSpPr>
            <p:cNvPr id="256" name="TextBox 255"/>
            <p:cNvSpPr txBox="1"/>
            <p:nvPr/>
          </p:nvSpPr>
          <p:spPr>
            <a:xfrm>
              <a:off x="7257253" y="3717144"/>
              <a:ext cx="150073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l_carpometacarpal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7103418" y="4264820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l_carpal_distal_interphalangeal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257" name="TextBox 256"/>
            <p:cNvSpPr txBox="1"/>
            <p:nvPr/>
          </p:nvSpPr>
          <p:spPr>
            <a:xfrm>
              <a:off x="7334567" y="3903342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l_metacarpophalangeal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7239317" y="4072887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l_carpal_proximal_interphalangeal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grpSp>
          <p:nvGrpSpPr>
            <p:cNvPr id="327" name="그룹 258"/>
            <p:cNvGrpSpPr/>
            <p:nvPr/>
          </p:nvGrpSpPr>
          <p:grpSpPr>
            <a:xfrm flipH="1">
              <a:off x="4940576" y="3596450"/>
              <a:ext cx="487683" cy="96864"/>
              <a:chOff x="6737820" y="3663913"/>
              <a:chExt cx="487683" cy="96864"/>
            </a:xfrm>
          </p:grpSpPr>
          <p:sp>
            <p:nvSpPr>
              <p:cNvPr id="329" name="타원 328"/>
              <p:cNvSpPr/>
              <p:nvPr/>
            </p:nvSpPr>
            <p:spPr>
              <a:xfrm>
                <a:off x="6737820" y="366391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0" name="타원 329"/>
              <p:cNvSpPr/>
              <p:nvPr/>
            </p:nvSpPr>
            <p:spPr>
              <a:xfrm>
                <a:off x="6823546" y="3706777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31" name="직선 연결선 330"/>
              <p:cNvCxnSpPr>
                <a:cxnSpLocks/>
                <a:stCxn id="329" idx="5"/>
                <a:endCxn id="330" idx="2"/>
              </p:cNvCxnSpPr>
              <p:nvPr/>
            </p:nvCxnSpPr>
            <p:spPr>
              <a:xfrm>
                <a:off x="6783912" y="3710005"/>
                <a:ext cx="39634" cy="23772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직선 연결선 331"/>
              <p:cNvCxnSpPr>
                <a:cxnSpLocks/>
                <a:stCxn id="330" idx="6"/>
                <a:endCxn id="328" idx="1"/>
              </p:cNvCxnSpPr>
              <p:nvPr/>
            </p:nvCxnSpPr>
            <p:spPr>
              <a:xfrm>
                <a:off x="6877546" y="3733777"/>
                <a:ext cx="347957" cy="297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8" name="TextBox 327"/>
            <p:cNvSpPr txBox="1"/>
            <p:nvPr/>
          </p:nvSpPr>
          <p:spPr>
            <a:xfrm flipH="1">
              <a:off x="3696325" y="3561562"/>
              <a:ext cx="12442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/>
                <a:t>r_midcarpal</a:t>
              </a:r>
              <a:r>
                <a:rPr lang="en-US" altLang="ko-KR" sz="800" dirty="0"/>
                <a:t>_[1,2,3,4_5]</a:t>
              </a:r>
              <a:endParaRPr lang="ko-KR" altLang="en-US" sz="800" dirty="0"/>
            </a:p>
          </p:txBody>
        </p:sp>
        <p:sp>
          <p:nvSpPr>
            <p:cNvPr id="347" name="TextBox 346"/>
            <p:cNvSpPr txBox="1"/>
            <p:nvPr/>
          </p:nvSpPr>
          <p:spPr>
            <a:xfrm flipH="1">
              <a:off x="3425447" y="3723492"/>
              <a:ext cx="15119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/>
                <a:t>r_carpometacarpal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51" name="TextBox 350"/>
            <p:cNvSpPr txBox="1"/>
            <p:nvPr/>
          </p:nvSpPr>
          <p:spPr>
            <a:xfrm flipH="1">
              <a:off x="2765407" y="4271168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r_carpal_distal_interphalangeal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359" name="TextBox 358"/>
            <p:cNvSpPr txBox="1"/>
            <p:nvPr/>
          </p:nvSpPr>
          <p:spPr>
            <a:xfrm flipH="1">
              <a:off x="2503440" y="3909690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r_metacarpophalangeal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74" name="TextBox 373"/>
            <p:cNvSpPr txBox="1"/>
            <p:nvPr/>
          </p:nvSpPr>
          <p:spPr>
            <a:xfrm flipH="1">
              <a:off x="2598690" y="4079235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r_carpal_proximal_interphalangeal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grpSp>
          <p:nvGrpSpPr>
            <p:cNvPr id="413" name="그룹 412"/>
            <p:cNvGrpSpPr/>
            <p:nvPr/>
          </p:nvGrpSpPr>
          <p:grpSpPr>
            <a:xfrm>
              <a:off x="6302277" y="5099050"/>
              <a:ext cx="1940573" cy="1727200"/>
              <a:chOff x="6302277" y="5099050"/>
              <a:chExt cx="1940573" cy="1727200"/>
            </a:xfrm>
          </p:grpSpPr>
          <p:sp>
            <p:nvSpPr>
              <p:cNvPr id="173" name="타원 172"/>
              <p:cNvSpPr/>
              <p:nvPr/>
            </p:nvSpPr>
            <p:spPr>
              <a:xfrm>
                <a:off x="6330147" y="605849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84" name="직선 연결선 183"/>
              <p:cNvCxnSpPr>
                <a:cxnSpLocks/>
                <a:stCxn id="173" idx="6"/>
                <a:endCxn id="399" idx="1"/>
              </p:cNvCxnSpPr>
              <p:nvPr/>
            </p:nvCxnSpPr>
            <p:spPr>
              <a:xfrm>
                <a:off x="6384147" y="6085495"/>
                <a:ext cx="552431" cy="4759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3" name="타원 382"/>
              <p:cNvSpPr/>
              <p:nvPr/>
            </p:nvSpPr>
            <p:spPr>
              <a:xfrm>
                <a:off x="6396826" y="617755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84" name="직선 연결선 383"/>
              <p:cNvCxnSpPr>
                <a:cxnSpLocks/>
                <a:stCxn id="383" idx="6"/>
                <a:endCxn id="400" idx="1"/>
              </p:cNvCxnSpPr>
              <p:nvPr/>
            </p:nvCxnSpPr>
            <p:spPr>
              <a:xfrm>
                <a:off x="6450826" y="6204555"/>
                <a:ext cx="536552" cy="11268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7" name="타원 386"/>
              <p:cNvSpPr/>
              <p:nvPr/>
            </p:nvSpPr>
            <p:spPr>
              <a:xfrm>
                <a:off x="6420639" y="63632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88" name="직선 연결선 387"/>
              <p:cNvCxnSpPr>
                <a:cxnSpLocks/>
                <a:stCxn id="387" idx="6"/>
                <a:endCxn id="403" idx="1"/>
              </p:cNvCxnSpPr>
              <p:nvPr/>
            </p:nvCxnSpPr>
            <p:spPr>
              <a:xfrm>
                <a:off x="6474639" y="6390299"/>
                <a:ext cx="399069" cy="3282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직선 연결선 388"/>
              <p:cNvCxnSpPr>
                <a:cxnSpLocks/>
                <a:stCxn id="392" idx="7"/>
                <a:endCxn id="393" idx="1"/>
              </p:cNvCxnSpPr>
              <p:nvPr/>
            </p:nvCxnSpPr>
            <p:spPr>
              <a:xfrm flipV="1">
                <a:off x="6348369" y="5206772"/>
                <a:ext cx="394537" cy="636026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2" name="타원 391"/>
              <p:cNvSpPr/>
              <p:nvPr/>
            </p:nvSpPr>
            <p:spPr>
              <a:xfrm>
                <a:off x="6302277" y="5834890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3" name="TextBox 392"/>
              <p:cNvSpPr txBox="1"/>
              <p:nvPr/>
            </p:nvSpPr>
            <p:spPr>
              <a:xfrm>
                <a:off x="6742906" y="5099050"/>
                <a:ext cx="6880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/>
                  <a:t>l_talocrural</a:t>
                </a:r>
                <a:endParaRPr lang="ko-KR" altLang="en-US" sz="800" dirty="0"/>
              </a:p>
            </p:txBody>
          </p:sp>
          <p:sp>
            <p:nvSpPr>
              <p:cNvPr id="399" name="TextBox 398"/>
              <p:cNvSpPr txBox="1"/>
              <p:nvPr/>
            </p:nvSpPr>
            <p:spPr>
              <a:xfrm>
                <a:off x="6936578" y="6025364"/>
                <a:ext cx="99738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l_tarsometatarsal</a:t>
                </a:r>
                <a:endParaRPr lang="ko-KR" altLang="en-US" sz="800" dirty="0"/>
              </a:p>
            </p:txBody>
          </p:sp>
          <p:sp>
            <p:nvSpPr>
              <p:cNvPr id="400" name="TextBox 399"/>
              <p:cNvSpPr txBox="1"/>
              <p:nvPr/>
            </p:nvSpPr>
            <p:spPr>
              <a:xfrm>
                <a:off x="6987378" y="6209514"/>
                <a:ext cx="125547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l_metatarsophalangeal</a:t>
                </a:r>
                <a:endParaRPr lang="ko-KR" altLang="en-US" sz="800" dirty="0"/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6873708" y="6610806"/>
                <a:ext cx="129554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l_tarsal_interphalangeal</a:t>
                </a:r>
                <a:endParaRPr lang="ko-KR" altLang="en-US" sz="800" dirty="0"/>
              </a:p>
            </p:txBody>
          </p:sp>
        </p:grpSp>
        <p:grpSp>
          <p:nvGrpSpPr>
            <p:cNvPr id="414" name="그룹 413"/>
            <p:cNvGrpSpPr/>
            <p:nvPr/>
          </p:nvGrpSpPr>
          <p:grpSpPr>
            <a:xfrm flipH="1">
              <a:off x="3931930" y="5099050"/>
              <a:ext cx="1966843" cy="1727200"/>
              <a:chOff x="6287227" y="5099050"/>
              <a:chExt cx="1966843" cy="1727200"/>
            </a:xfrm>
          </p:grpSpPr>
          <p:sp>
            <p:nvSpPr>
              <p:cNvPr id="419" name="타원 418"/>
              <p:cNvSpPr/>
              <p:nvPr/>
            </p:nvSpPr>
            <p:spPr>
              <a:xfrm>
                <a:off x="6320621" y="605849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2" name="직선 연결선 421"/>
              <p:cNvCxnSpPr>
                <a:cxnSpLocks/>
                <a:stCxn id="419" idx="7"/>
                <a:endCxn id="435" idx="1"/>
              </p:cNvCxnSpPr>
              <p:nvPr/>
            </p:nvCxnSpPr>
            <p:spPr>
              <a:xfrm>
                <a:off x="6366713" y="6066403"/>
                <a:ext cx="569865" cy="66683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3" name="타원 422"/>
              <p:cNvSpPr/>
              <p:nvPr/>
            </p:nvSpPr>
            <p:spPr>
              <a:xfrm>
                <a:off x="6396826" y="617755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4" name="직선 연결선 423"/>
              <p:cNvCxnSpPr>
                <a:cxnSpLocks/>
                <a:stCxn id="436" idx="1"/>
                <a:endCxn id="423" idx="6"/>
              </p:cNvCxnSpPr>
              <p:nvPr/>
            </p:nvCxnSpPr>
            <p:spPr>
              <a:xfrm flipH="1" flipV="1">
                <a:off x="6450826" y="6204555"/>
                <a:ext cx="536552" cy="11268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7" name="타원 426"/>
              <p:cNvSpPr/>
              <p:nvPr/>
            </p:nvSpPr>
            <p:spPr>
              <a:xfrm>
                <a:off x="6420639" y="63632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8" name="직선 연결선 427"/>
              <p:cNvCxnSpPr>
                <a:cxnSpLocks/>
                <a:stCxn id="427" idx="5"/>
                <a:endCxn id="438" idx="1"/>
              </p:cNvCxnSpPr>
              <p:nvPr/>
            </p:nvCxnSpPr>
            <p:spPr>
              <a:xfrm>
                <a:off x="6466731" y="6409391"/>
                <a:ext cx="406977" cy="309137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직선 연결선 428"/>
              <p:cNvCxnSpPr>
                <a:cxnSpLocks/>
                <a:stCxn id="430" idx="7"/>
                <a:endCxn id="431" idx="1"/>
              </p:cNvCxnSpPr>
              <p:nvPr/>
            </p:nvCxnSpPr>
            <p:spPr>
              <a:xfrm flipV="1">
                <a:off x="6333319" y="5206772"/>
                <a:ext cx="409587" cy="6479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0" name="타원 429"/>
              <p:cNvSpPr/>
              <p:nvPr/>
            </p:nvSpPr>
            <p:spPr>
              <a:xfrm>
                <a:off x="6287227" y="584679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431" name="TextBox 430"/>
              <p:cNvSpPr txBox="1"/>
              <p:nvPr/>
            </p:nvSpPr>
            <p:spPr>
              <a:xfrm>
                <a:off x="6742906" y="5099050"/>
                <a:ext cx="69923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r_talocrural</a:t>
                </a:r>
                <a:endParaRPr lang="ko-KR" altLang="en-US" sz="800" dirty="0"/>
              </a:p>
            </p:txBody>
          </p:sp>
          <p:sp>
            <p:nvSpPr>
              <p:cNvPr id="435" name="TextBox 434"/>
              <p:cNvSpPr txBox="1"/>
              <p:nvPr/>
            </p:nvSpPr>
            <p:spPr>
              <a:xfrm>
                <a:off x="6936578" y="6025364"/>
                <a:ext cx="10086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r_tarsometatarsal</a:t>
                </a:r>
                <a:endParaRPr lang="ko-KR" altLang="en-US" sz="800" dirty="0"/>
              </a:p>
            </p:txBody>
          </p:sp>
          <p:sp>
            <p:nvSpPr>
              <p:cNvPr id="436" name="TextBox 435"/>
              <p:cNvSpPr txBox="1"/>
              <p:nvPr/>
            </p:nvSpPr>
            <p:spPr>
              <a:xfrm>
                <a:off x="6987378" y="6209514"/>
                <a:ext cx="126669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r_metatarsophalangeal</a:t>
                </a:r>
                <a:endParaRPr lang="ko-KR" altLang="en-US" sz="800" dirty="0"/>
              </a:p>
            </p:txBody>
          </p:sp>
          <p:sp>
            <p:nvSpPr>
              <p:cNvPr id="438" name="TextBox 437"/>
              <p:cNvSpPr txBox="1"/>
              <p:nvPr/>
            </p:nvSpPr>
            <p:spPr>
              <a:xfrm>
                <a:off x="6873708" y="6610806"/>
                <a:ext cx="130035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r_tarsal_interphalangeal</a:t>
                </a:r>
                <a:endParaRPr lang="ko-KR" altLang="en-US" sz="800" dirty="0"/>
              </a:p>
            </p:txBody>
          </p:sp>
        </p:grpSp>
        <p:sp>
          <p:nvSpPr>
            <p:cNvPr id="272" name="TextBox 271"/>
            <p:cNvSpPr txBox="1"/>
            <p:nvPr/>
          </p:nvSpPr>
          <p:spPr>
            <a:xfrm>
              <a:off x="4329590" y="4488655"/>
              <a:ext cx="1562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r_carpal_interphalangeal_1</a:t>
              </a:r>
              <a:endParaRPr lang="ko-KR" altLang="en-US" sz="800" dirty="0"/>
            </a:p>
          </p:txBody>
        </p:sp>
        <p:sp>
          <p:nvSpPr>
            <p:cNvPr id="276" name="타원 275"/>
            <p:cNvSpPr/>
            <p:nvPr/>
          </p:nvSpPr>
          <p:spPr>
            <a:xfrm flipH="1">
              <a:off x="5407797" y="3663436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78" name="타원 277"/>
            <p:cNvSpPr/>
            <p:nvPr/>
          </p:nvSpPr>
          <p:spPr>
            <a:xfrm flipH="1">
              <a:off x="5298261" y="37253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79" name="타원 278"/>
            <p:cNvSpPr/>
            <p:nvPr/>
          </p:nvSpPr>
          <p:spPr>
            <a:xfrm flipH="1">
              <a:off x="5438755" y="373963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0" name="타원 279"/>
            <p:cNvSpPr/>
            <p:nvPr/>
          </p:nvSpPr>
          <p:spPr>
            <a:xfrm flipH="1">
              <a:off x="5476855" y="384203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1" name="타원 280"/>
            <p:cNvSpPr/>
            <p:nvPr/>
          </p:nvSpPr>
          <p:spPr>
            <a:xfrm flipH="1">
              <a:off x="5303025" y="383488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2" name="타원 281"/>
            <p:cNvSpPr/>
            <p:nvPr/>
          </p:nvSpPr>
          <p:spPr>
            <a:xfrm flipH="1">
              <a:off x="5353032" y="39420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3" name="타원 282"/>
            <p:cNvSpPr/>
            <p:nvPr/>
          </p:nvSpPr>
          <p:spPr>
            <a:xfrm flipH="1">
              <a:off x="5443519" y="399443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cxnSp>
          <p:nvCxnSpPr>
            <p:cNvPr id="284" name="직선 연결선 283"/>
            <p:cNvCxnSpPr>
              <a:cxnSpLocks/>
              <a:stCxn id="276" idx="5"/>
              <a:endCxn id="278" idx="2"/>
            </p:cNvCxnSpPr>
            <p:nvPr/>
          </p:nvCxnSpPr>
          <p:spPr>
            <a:xfrm flipH="1">
              <a:off x="5352261" y="3709528"/>
              <a:ext cx="63444" cy="428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직선 연결선 284"/>
            <p:cNvCxnSpPr>
              <a:cxnSpLocks/>
              <a:stCxn id="279" idx="5"/>
              <a:endCxn id="281" idx="1"/>
            </p:cNvCxnSpPr>
            <p:nvPr/>
          </p:nvCxnSpPr>
          <p:spPr>
            <a:xfrm flipH="1">
              <a:off x="5349117" y="3785730"/>
              <a:ext cx="97546" cy="5706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직선 연결선 285"/>
            <p:cNvCxnSpPr>
              <a:cxnSpLocks/>
              <a:stCxn id="278" idx="5"/>
              <a:endCxn id="347" idx="1"/>
            </p:cNvCxnSpPr>
            <p:nvPr/>
          </p:nvCxnSpPr>
          <p:spPr>
            <a:xfrm flipH="1">
              <a:off x="4937399" y="3771440"/>
              <a:ext cx="368770" cy="5977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직선 연결선 286"/>
            <p:cNvCxnSpPr>
              <a:cxnSpLocks/>
              <a:stCxn id="281" idx="2"/>
              <a:endCxn id="359" idx="1"/>
            </p:cNvCxnSpPr>
            <p:nvPr/>
          </p:nvCxnSpPr>
          <p:spPr>
            <a:xfrm flipH="1">
              <a:off x="4860084" y="3861889"/>
              <a:ext cx="496941" cy="15552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직선 연결선 289"/>
            <p:cNvCxnSpPr>
              <a:cxnSpLocks/>
              <a:stCxn id="282" idx="5"/>
              <a:endCxn id="374" idx="1"/>
            </p:cNvCxnSpPr>
            <p:nvPr/>
          </p:nvCxnSpPr>
          <p:spPr>
            <a:xfrm flipH="1">
              <a:off x="4955334" y="3988137"/>
              <a:ext cx="405606" cy="1988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직선 연결선 291"/>
            <p:cNvCxnSpPr>
              <a:cxnSpLocks/>
              <a:stCxn id="283" idx="5"/>
              <a:endCxn id="351" idx="1"/>
            </p:cNvCxnSpPr>
            <p:nvPr/>
          </p:nvCxnSpPr>
          <p:spPr>
            <a:xfrm flipH="1">
              <a:off x="5122051" y="4040524"/>
              <a:ext cx="329376" cy="33836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직선 연결선 293"/>
            <p:cNvCxnSpPr>
              <a:cxnSpLocks/>
              <a:stCxn id="280" idx="3"/>
            </p:cNvCxnSpPr>
            <p:nvPr/>
          </p:nvCxnSpPr>
          <p:spPr>
            <a:xfrm>
              <a:off x="5522947" y="3888123"/>
              <a:ext cx="163478" cy="64101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타원 299"/>
            <p:cNvSpPr/>
            <p:nvPr/>
          </p:nvSpPr>
          <p:spPr>
            <a:xfrm>
              <a:off x="6725915" y="365200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01" name="타원 300"/>
            <p:cNvSpPr/>
            <p:nvPr/>
          </p:nvSpPr>
          <p:spPr>
            <a:xfrm>
              <a:off x="6823546" y="370677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04" name="타원 303"/>
            <p:cNvSpPr/>
            <p:nvPr/>
          </p:nvSpPr>
          <p:spPr>
            <a:xfrm>
              <a:off x="6678290" y="37472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05" name="타원 304"/>
            <p:cNvSpPr/>
            <p:nvPr/>
          </p:nvSpPr>
          <p:spPr>
            <a:xfrm>
              <a:off x="6640190" y="384965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10" name="타원 309"/>
            <p:cNvSpPr/>
            <p:nvPr/>
          </p:nvSpPr>
          <p:spPr>
            <a:xfrm>
              <a:off x="6814020" y="38425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11" name="타원 310"/>
            <p:cNvSpPr/>
            <p:nvPr/>
          </p:nvSpPr>
          <p:spPr>
            <a:xfrm>
              <a:off x="6764013" y="39496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12" name="타원 311"/>
            <p:cNvSpPr/>
            <p:nvPr/>
          </p:nvSpPr>
          <p:spPr>
            <a:xfrm>
              <a:off x="6673526" y="40020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cxnSp>
          <p:nvCxnSpPr>
            <p:cNvPr id="313" name="직선 연결선 312"/>
            <p:cNvCxnSpPr>
              <a:cxnSpLocks/>
              <a:stCxn id="300" idx="6"/>
              <a:endCxn id="301" idx="1"/>
            </p:cNvCxnSpPr>
            <p:nvPr/>
          </p:nvCxnSpPr>
          <p:spPr>
            <a:xfrm>
              <a:off x="6779915" y="3679008"/>
              <a:ext cx="51539" cy="3567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직선 연결선 313"/>
            <p:cNvCxnSpPr>
              <a:cxnSpLocks/>
              <a:stCxn id="304" idx="5"/>
              <a:endCxn id="310" idx="1"/>
            </p:cNvCxnSpPr>
            <p:nvPr/>
          </p:nvCxnSpPr>
          <p:spPr>
            <a:xfrm>
              <a:off x="6724382" y="3793350"/>
              <a:ext cx="97546" cy="5706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직선 연결선 315"/>
            <p:cNvCxnSpPr>
              <a:cxnSpLocks/>
              <a:stCxn id="301" idx="6"/>
              <a:endCxn id="256" idx="1"/>
            </p:cNvCxnSpPr>
            <p:nvPr/>
          </p:nvCxnSpPr>
          <p:spPr>
            <a:xfrm>
              <a:off x="6877546" y="3733777"/>
              <a:ext cx="379707" cy="9108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직선 연결선 316"/>
            <p:cNvCxnSpPr>
              <a:cxnSpLocks/>
              <a:stCxn id="310" idx="5"/>
              <a:endCxn id="257" idx="1"/>
            </p:cNvCxnSpPr>
            <p:nvPr/>
          </p:nvCxnSpPr>
          <p:spPr>
            <a:xfrm rot="16200000" flipH="1">
              <a:off x="7036108" y="3712604"/>
              <a:ext cx="122463" cy="47445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직선 연결선 323"/>
            <p:cNvCxnSpPr>
              <a:cxnSpLocks/>
              <a:stCxn id="311" idx="5"/>
              <a:endCxn id="315" idx="1"/>
            </p:cNvCxnSpPr>
            <p:nvPr/>
          </p:nvCxnSpPr>
          <p:spPr>
            <a:xfrm>
              <a:off x="6810105" y="3995757"/>
              <a:ext cx="429212" cy="18485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직선 연결선 377"/>
            <p:cNvCxnSpPr>
              <a:cxnSpLocks/>
              <a:stCxn id="312" idx="5"/>
              <a:endCxn id="258" idx="1"/>
            </p:cNvCxnSpPr>
            <p:nvPr/>
          </p:nvCxnSpPr>
          <p:spPr>
            <a:xfrm>
              <a:off x="6719618" y="4048144"/>
              <a:ext cx="383800" cy="32439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직선 연결선 259"/>
            <p:cNvCxnSpPr>
              <a:cxnSpLocks/>
              <a:stCxn id="305" idx="3"/>
            </p:cNvCxnSpPr>
            <p:nvPr/>
          </p:nvCxnSpPr>
          <p:spPr>
            <a:xfrm flipH="1">
              <a:off x="6505577" y="3895743"/>
              <a:ext cx="142521" cy="6333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TextBox 263"/>
            <p:cNvSpPr txBox="1"/>
            <p:nvPr/>
          </p:nvSpPr>
          <p:spPr>
            <a:xfrm>
              <a:off x="6313646" y="4486274"/>
              <a:ext cx="1562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l_carpal_interphalangeal_1</a:t>
              </a:r>
              <a:endParaRPr lang="ko-KR" altLang="en-US" sz="800" dirty="0"/>
            </a:p>
          </p:txBody>
        </p:sp>
      </p:grpSp>
      <p:sp>
        <p:nvSpPr>
          <p:cNvPr id="216" name="TextBox 215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LOA-3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47902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D5E6BB7-6FB9-4A13-8CE8-79E543FB245D}"/>
              </a:ext>
            </a:extLst>
          </p:cNvPr>
          <p:cNvGrpSpPr/>
          <p:nvPr/>
        </p:nvGrpSpPr>
        <p:grpSpPr>
          <a:xfrm>
            <a:off x="2503440" y="44450"/>
            <a:ext cx="7187771" cy="6813550"/>
            <a:chOff x="2503440" y="44450"/>
            <a:chExt cx="7187771" cy="6813550"/>
          </a:xfrm>
        </p:grpSpPr>
        <p:sp>
          <p:nvSpPr>
            <p:cNvPr id="5" name="타원 4"/>
            <p:cNvSpPr/>
            <p:nvPr/>
          </p:nvSpPr>
          <p:spPr>
            <a:xfrm>
              <a:off x="6080596" y="8902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9" name="타원 8"/>
            <p:cNvSpPr/>
            <p:nvPr/>
          </p:nvSpPr>
          <p:spPr>
            <a:xfrm>
              <a:off x="5310434" y="264415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0" name="타원 9"/>
            <p:cNvSpPr/>
            <p:nvPr/>
          </p:nvSpPr>
          <p:spPr>
            <a:xfrm>
              <a:off x="6839583" y="26489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1" name="타원 10"/>
            <p:cNvSpPr/>
            <p:nvPr/>
          </p:nvSpPr>
          <p:spPr>
            <a:xfrm>
              <a:off x="5305522" y="351602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2" name="타원 11"/>
            <p:cNvSpPr/>
            <p:nvPr/>
          </p:nvSpPr>
          <p:spPr>
            <a:xfrm>
              <a:off x="6819805" y="35136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3" name="타원 12"/>
            <p:cNvSpPr/>
            <p:nvPr/>
          </p:nvSpPr>
          <p:spPr>
            <a:xfrm>
              <a:off x="5658777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" name="타원 13"/>
            <p:cNvSpPr/>
            <p:nvPr/>
          </p:nvSpPr>
          <p:spPr>
            <a:xfrm>
              <a:off x="6455182" y="30251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5" name="타원 14"/>
            <p:cNvSpPr/>
            <p:nvPr/>
          </p:nvSpPr>
          <p:spPr>
            <a:xfrm>
              <a:off x="6078215" y="31091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6" name="타원 15"/>
            <p:cNvSpPr/>
            <p:nvPr/>
          </p:nvSpPr>
          <p:spPr>
            <a:xfrm>
              <a:off x="6068691" y="330818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7" name="타원 16"/>
            <p:cNvSpPr/>
            <p:nvPr/>
          </p:nvSpPr>
          <p:spPr>
            <a:xfrm>
              <a:off x="5771472" y="473872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8" name="타원 17"/>
            <p:cNvSpPr/>
            <p:nvPr/>
          </p:nvSpPr>
          <p:spPr>
            <a:xfrm>
              <a:off x="6370138" y="47363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2" name="직선 연결선 31"/>
            <p:cNvCxnSpPr>
              <a:cxnSpLocks/>
              <a:stCxn id="143" idx="6"/>
              <a:endCxn id="73" idx="1"/>
            </p:cNvCxnSpPr>
            <p:nvPr/>
          </p:nvCxnSpPr>
          <p:spPr>
            <a:xfrm flipV="1">
              <a:off x="6219273" y="154554"/>
              <a:ext cx="404571" cy="20498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6731000" y="1365250"/>
              <a:ext cx="704850" cy="15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>
              <a:cxnSpLocks/>
              <a:stCxn id="59" idx="6"/>
              <a:endCxn id="75" idx="1"/>
            </p:cNvCxnSpPr>
            <p:nvPr/>
          </p:nvCxnSpPr>
          <p:spPr>
            <a:xfrm>
              <a:off x="6132286" y="1471587"/>
              <a:ext cx="450679" cy="1410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>
              <a:cxnSpLocks/>
              <a:stCxn id="10" idx="6"/>
              <a:endCxn id="76" idx="1"/>
            </p:cNvCxnSpPr>
            <p:nvPr/>
          </p:nvCxnSpPr>
          <p:spPr>
            <a:xfrm flipV="1">
              <a:off x="6893583" y="2673122"/>
              <a:ext cx="694667" cy="279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>
              <a:cxnSpLocks/>
              <a:stCxn id="12" idx="6"/>
              <a:endCxn id="80" idx="1"/>
            </p:cNvCxnSpPr>
            <p:nvPr/>
          </p:nvCxnSpPr>
          <p:spPr>
            <a:xfrm flipV="1">
              <a:off x="6873805" y="3390672"/>
              <a:ext cx="561251" cy="1499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>
              <a:cxnSpLocks/>
              <a:stCxn id="18" idx="6"/>
              <a:endCxn id="221" idx="1"/>
            </p:cNvCxnSpPr>
            <p:nvPr/>
          </p:nvCxnSpPr>
          <p:spPr>
            <a:xfrm flipV="1">
              <a:off x="6424138" y="4750366"/>
              <a:ext cx="662462" cy="1297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>
              <a:cxnSpLocks/>
              <a:stCxn id="14" idx="6"/>
              <a:endCxn id="222" idx="1"/>
            </p:cNvCxnSpPr>
            <p:nvPr/>
          </p:nvCxnSpPr>
          <p:spPr>
            <a:xfrm>
              <a:off x="6509182" y="3052152"/>
              <a:ext cx="1085418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>
              <a:cxnSpLocks/>
              <a:stCxn id="15" idx="6"/>
              <a:endCxn id="218" idx="1"/>
            </p:cNvCxnSpPr>
            <p:nvPr/>
          </p:nvCxnSpPr>
          <p:spPr>
            <a:xfrm>
              <a:off x="6132215" y="3136128"/>
              <a:ext cx="746426" cy="600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>
              <a:cxnSpLocks/>
              <a:stCxn id="16" idx="4"/>
              <a:endCxn id="220" idx="0"/>
            </p:cNvCxnSpPr>
            <p:nvPr/>
          </p:nvCxnSpPr>
          <p:spPr>
            <a:xfrm>
              <a:off x="6095691" y="3362181"/>
              <a:ext cx="3261" cy="47321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cxnSpLocks/>
              <a:stCxn id="9" idx="2"/>
              <a:endCxn id="239" idx="1"/>
            </p:cNvCxnSpPr>
            <p:nvPr/>
          </p:nvCxnSpPr>
          <p:spPr>
            <a:xfrm flipH="1">
              <a:off x="4563174" y="2671153"/>
              <a:ext cx="747260" cy="196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>
              <a:cxnSpLocks/>
              <a:stCxn id="11" idx="2"/>
              <a:endCxn id="245" idx="1"/>
            </p:cNvCxnSpPr>
            <p:nvPr/>
          </p:nvCxnSpPr>
          <p:spPr>
            <a:xfrm flipH="1" flipV="1">
              <a:off x="4463040" y="3390672"/>
              <a:ext cx="842482" cy="15235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cxnSpLocks/>
              <a:stCxn id="17" idx="2"/>
              <a:endCxn id="254" idx="1"/>
            </p:cNvCxnSpPr>
            <p:nvPr/>
          </p:nvCxnSpPr>
          <p:spPr>
            <a:xfrm flipH="1">
              <a:off x="5080854" y="4765728"/>
              <a:ext cx="690618" cy="368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6623844" y="46832"/>
              <a:ext cx="8980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l_eyebrow_joint</a:t>
              </a:r>
              <a:endParaRPr lang="ko-KR" altLang="en-US" sz="8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454900" y="1225550"/>
              <a:ext cx="105349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l_acromioclavicular</a:t>
              </a:r>
              <a:endParaRPr lang="ko-KR" altLang="en-US" sz="8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582965" y="1504950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vt1</a:t>
              </a:r>
              <a:endParaRPr lang="ko-KR" altLang="en-US" sz="8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588250" y="2565400"/>
              <a:ext cx="5309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l_elbow</a:t>
              </a:r>
              <a:endParaRPr lang="ko-KR" altLang="en-US" sz="800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435056" y="3282950"/>
              <a:ext cx="76976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l_radiocarpal</a:t>
              </a:r>
              <a:endParaRPr lang="ko-KR" altLang="en-US" sz="800" dirty="0"/>
            </a:p>
          </p:txBody>
        </p:sp>
        <p:cxnSp>
          <p:nvCxnSpPr>
            <p:cNvPr id="100" name="직선 연결선 99"/>
            <p:cNvCxnSpPr>
              <a:cxnSpLocks/>
              <a:stCxn id="243" idx="1"/>
              <a:endCxn id="13" idx="2"/>
            </p:cNvCxnSpPr>
            <p:nvPr/>
          </p:nvCxnSpPr>
          <p:spPr>
            <a:xfrm flipV="1">
              <a:off x="4592091" y="3052152"/>
              <a:ext cx="1066686" cy="83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타원 56"/>
            <p:cNvSpPr/>
            <p:nvPr/>
          </p:nvSpPr>
          <p:spPr>
            <a:xfrm>
              <a:off x="6083048" y="119693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58" name="타원 57"/>
            <p:cNvSpPr/>
            <p:nvPr/>
          </p:nvSpPr>
          <p:spPr>
            <a:xfrm>
              <a:off x="6084168" y="105882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59" name="타원 58"/>
            <p:cNvSpPr/>
            <p:nvPr/>
          </p:nvSpPr>
          <p:spPr>
            <a:xfrm>
              <a:off x="6078286" y="14445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0" name="타원 59"/>
            <p:cNvSpPr/>
            <p:nvPr/>
          </p:nvSpPr>
          <p:spPr>
            <a:xfrm>
              <a:off x="6078286" y="178748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1" name="타원 60"/>
            <p:cNvSpPr/>
            <p:nvPr/>
          </p:nvSpPr>
          <p:spPr>
            <a:xfrm>
              <a:off x="6080667" y="213038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2" name="타원 61"/>
            <p:cNvSpPr/>
            <p:nvPr/>
          </p:nvSpPr>
          <p:spPr>
            <a:xfrm>
              <a:off x="6076429" y="235660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3" name="타원 62"/>
            <p:cNvSpPr/>
            <p:nvPr/>
          </p:nvSpPr>
          <p:spPr>
            <a:xfrm>
              <a:off x="6076429" y="260425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64" name="타원 63"/>
            <p:cNvSpPr/>
            <p:nvPr/>
          </p:nvSpPr>
          <p:spPr>
            <a:xfrm>
              <a:off x="6076429" y="28328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71" name="타원 70"/>
            <p:cNvSpPr/>
            <p:nvPr/>
          </p:nvSpPr>
          <p:spPr>
            <a:xfrm>
              <a:off x="6711629" y="133981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72" name="타원 71"/>
            <p:cNvSpPr/>
            <p:nvPr/>
          </p:nvSpPr>
          <p:spPr>
            <a:xfrm>
              <a:off x="6694961" y="14493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507949" y="1013089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vc3</a:t>
              </a:r>
              <a:endParaRPr lang="ko-KR" altLang="en-US" sz="800" dirty="0"/>
            </a:p>
          </p:txBody>
        </p:sp>
        <p:sp>
          <p:nvSpPr>
            <p:cNvPr id="104" name="타원 103"/>
            <p:cNvSpPr/>
            <p:nvPr/>
          </p:nvSpPr>
          <p:spPr>
            <a:xfrm>
              <a:off x="6206010" y="127843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105" name="직선 연결선 104"/>
            <p:cNvCxnSpPr>
              <a:cxnSpLocks/>
              <a:stCxn id="104" idx="6"/>
              <a:endCxn id="106" idx="1"/>
            </p:cNvCxnSpPr>
            <p:nvPr/>
          </p:nvCxnSpPr>
          <p:spPr>
            <a:xfrm flipV="1">
              <a:off x="6260010" y="1041921"/>
              <a:ext cx="1040064" cy="26350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7300074" y="934199"/>
              <a:ext cx="97013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l_sternoclavicular</a:t>
              </a:r>
              <a:endParaRPr lang="ko-KR" altLang="en-US" sz="800" dirty="0"/>
            </a:p>
          </p:txBody>
        </p:sp>
        <p:cxnSp>
          <p:nvCxnSpPr>
            <p:cNvPr id="112" name="직선 연결선 111"/>
            <p:cNvCxnSpPr>
              <a:cxnSpLocks/>
              <a:endCxn id="113" idx="1"/>
            </p:cNvCxnSpPr>
            <p:nvPr/>
          </p:nvCxnSpPr>
          <p:spPr>
            <a:xfrm>
              <a:off x="6711950" y="1479550"/>
              <a:ext cx="685800" cy="823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7397750" y="1454150"/>
              <a:ext cx="6575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l_shoulder</a:t>
              </a:r>
              <a:endParaRPr lang="ko-KR" altLang="en-US" sz="800" dirty="0"/>
            </a:p>
          </p:txBody>
        </p:sp>
        <p:cxnSp>
          <p:nvCxnSpPr>
            <p:cNvPr id="118" name="직선 연결선 117"/>
            <p:cNvCxnSpPr>
              <a:cxnSpLocks/>
              <a:stCxn id="60" idx="2"/>
              <a:endCxn id="119" idx="3"/>
            </p:cNvCxnSpPr>
            <p:nvPr/>
          </p:nvCxnSpPr>
          <p:spPr>
            <a:xfrm flipH="1">
              <a:off x="5639450" y="1814487"/>
              <a:ext cx="438836" cy="9108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5276850" y="179784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vt6</a:t>
              </a:r>
              <a:endParaRPr lang="ko-KR" altLang="en-US" sz="800" dirty="0"/>
            </a:p>
          </p:txBody>
        </p:sp>
        <p:cxnSp>
          <p:nvCxnSpPr>
            <p:cNvPr id="124" name="직선 연결선 123"/>
            <p:cNvCxnSpPr>
              <a:cxnSpLocks/>
              <a:stCxn id="61" idx="2"/>
              <a:endCxn id="125" idx="3"/>
            </p:cNvCxnSpPr>
            <p:nvPr/>
          </p:nvCxnSpPr>
          <p:spPr>
            <a:xfrm flipH="1">
              <a:off x="5638656" y="2157388"/>
              <a:ext cx="442011" cy="7679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5180806" y="2126457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vt10</a:t>
              </a:r>
              <a:endParaRPr lang="ko-KR" altLang="en-US" sz="800" dirty="0"/>
            </a:p>
          </p:txBody>
        </p:sp>
        <p:cxnSp>
          <p:nvCxnSpPr>
            <p:cNvPr id="132" name="직선 연결선 131"/>
            <p:cNvCxnSpPr>
              <a:cxnSpLocks/>
              <a:stCxn id="62" idx="6"/>
              <a:endCxn id="133" idx="1"/>
            </p:cNvCxnSpPr>
            <p:nvPr/>
          </p:nvCxnSpPr>
          <p:spPr>
            <a:xfrm>
              <a:off x="6130429" y="2383607"/>
              <a:ext cx="197346" cy="5774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/>
            <p:cNvSpPr txBox="1"/>
            <p:nvPr/>
          </p:nvSpPr>
          <p:spPr>
            <a:xfrm>
              <a:off x="6327775" y="2333625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vl1</a:t>
              </a:r>
              <a:endParaRPr lang="ko-KR" altLang="en-US" sz="800" dirty="0"/>
            </a:p>
          </p:txBody>
        </p:sp>
        <p:cxnSp>
          <p:nvCxnSpPr>
            <p:cNvPr id="137" name="직선 연결선 136"/>
            <p:cNvCxnSpPr>
              <a:cxnSpLocks/>
              <a:stCxn id="63" idx="6"/>
              <a:endCxn id="138" idx="1"/>
            </p:cNvCxnSpPr>
            <p:nvPr/>
          </p:nvCxnSpPr>
          <p:spPr>
            <a:xfrm flipV="1">
              <a:off x="6130429" y="2630260"/>
              <a:ext cx="198934" cy="9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137"/>
            <p:cNvSpPr txBox="1"/>
            <p:nvPr/>
          </p:nvSpPr>
          <p:spPr>
            <a:xfrm>
              <a:off x="6329363" y="252253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vl3</a:t>
              </a:r>
              <a:endParaRPr lang="ko-KR" altLang="en-US" sz="800" dirty="0"/>
            </a:p>
          </p:txBody>
        </p:sp>
        <p:cxnSp>
          <p:nvCxnSpPr>
            <p:cNvPr id="139" name="직선 연결선 138"/>
            <p:cNvCxnSpPr>
              <a:cxnSpLocks/>
              <a:endCxn id="140" idx="3"/>
            </p:cNvCxnSpPr>
            <p:nvPr/>
          </p:nvCxnSpPr>
          <p:spPr>
            <a:xfrm flipH="1" flipV="1">
              <a:off x="5156850" y="2844572"/>
              <a:ext cx="949150" cy="1131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139"/>
            <p:cNvSpPr txBox="1"/>
            <p:nvPr/>
          </p:nvSpPr>
          <p:spPr>
            <a:xfrm>
              <a:off x="4699000" y="2736850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/>
                <a:t>vl5</a:t>
              </a:r>
              <a:endParaRPr lang="ko-KR" altLang="en-US" sz="800" dirty="0"/>
            </a:p>
          </p:txBody>
        </p:sp>
        <p:grpSp>
          <p:nvGrpSpPr>
            <p:cNvPr id="3" name="그룹 159"/>
            <p:cNvGrpSpPr/>
            <p:nvPr/>
          </p:nvGrpSpPr>
          <p:grpSpPr>
            <a:xfrm flipH="1">
              <a:off x="3714219" y="934199"/>
              <a:ext cx="2280114" cy="741745"/>
              <a:chOff x="7236326" y="1683499"/>
              <a:chExt cx="2280114" cy="741745"/>
            </a:xfrm>
          </p:grpSpPr>
          <p:cxnSp>
            <p:nvCxnSpPr>
              <p:cNvPr id="161" name="직선 연결선 160"/>
              <p:cNvCxnSpPr/>
              <p:nvPr/>
            </p:nvCxnSpPr>
            <p:spPr>
              <a:xfrm>
                <a:off x="7740650" y="2120900"/>
                <a:ext cx="704850" cy="158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TextBox 161"/>
              <p:cNvSpPr txBox="1"/>
              <p:nvPr/>
            </p:nvSpPr>
            <p:spPr>
              <a:xfrm>
                <a:off x="8451726" y="1981200"/>
                <a:ext cx="106471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/>
                  <a:t>r_acromioclavicular</a:t>
                </a:r>
                <a:endParaRPr lang="ko-KR" altLang="en-US" sz="800" dirty="0"/>
              </a:p>
            </p:txBody>
          </p:sp>
          <p:sp>
            <p:nvSpPr>
              <p:cNvPr id="163" name="타원 162"/>
              <p:cNvSpPr/>
              <p:nvPr/>
            </p:nvSpPr>
            <p:spPr>
              <a:xfrm>
                <a:off x="7721279" y="209546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4" name="타원 163"/>
              <p:cNvSpPr/>
              <p:nvPr/>
            </p:nvSpPr>
            <p:spPr>
              <a:xfrm>
                <a:off x="7704611" y="220500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65" name="타원 164"/>
              <p:cNvSpPr/>
              <p:nvPr/>
            </p:nvSpPr>
            <p:spPr>
              <a:xfrm>
                <a:off x="7236326" y="2029318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66" name="직선 연결선 165"/>
              <p:cNvCxnSpPr>
                <a:cxnSpLocks/>
                <a:stCxn id="165" idx="6"/>
                <a:endCxn id="167" idx="1"/>
              </p:cNvCxnSpPr>
              <p:nvPr/>
            </p:nvCxnSpPr>
            <p:spPr>
              <a:xfrm flipV="1">
                <a:off x="7290326" y="1791221"/>
                <a:ext cx="998850" cy="265097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TextBox 166"/>
              <p:cNvSpPr txBox="1"/>
              <p:nvPr/>
            </p:nvSpPr>
            <p:spPr>
              <a:xfrm>
                <a:off x="8289176" y="1683499"/>
                <a:ext cx="9813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r_sternoclavicular</a:t>
                </a:r>
                <a:endParaRPr lang="ko-KR" altLang="en-US" sz="800" dirty="0"/>
              </a:p>
            </p:txBody>
          </p:sp>
          <p:cxnSp>
            <p:nvCxnSpPr>
              <p:cNvPr id="168" name="직선 연결선 167"/>
              <p:cNvCxnSpPr>
                <a:cxnSpLocks/>
                <a:endCxn id="164" idx="6"/>
              </p:cNvCxnSpPr>
              <p:nvPr/>
            </p:nvCxnSpPr>
            <p:spPr>
              <a:xfrm flipH="1" flipV="1">
                <a:off x="7758611" y="2232002"/>
                <a:ext cx="635965" cy="319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TextBox 168"/>
              <p:cNvSpPr txBox="1"/>
              <p:nvPr/>
            </p:nvSpPr>
            <p:spPr>
              <a:xfrm>
                <a:off x="8394576" y="2209800"/>
                <a:ext cx="66877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r_shoulder</a:t>
                </a:r>
                <a:endParaRPr lang="ko-KR" altLang="en-US" sz="800" dirty="0"/>
              </a:p>
            </p:txBody>
          </p:sp>
        </p:grpSp>
        <p:sp>
          <p:nvSpPr>
            <p:cNvPr id="143" name="타원 142"/>
            <p:cNvSpPr/>
            <p:nvPr/>
          </p:nvSpPr>
          <p:spPr>
            <a:xfrm>
              <a:off x="6165273" y="33254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4" name="타원 143"/>
            <p:cNvSpPr/>
            <p:nvPr/>
          </p:nvSpPr>
          <p:spPr>
            <a:xfrm>
              <a:off x="6165273" y="38731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5" name="타원 144"/>
            <p:cNvSpPr/>
            <p:nvPr/>
          </p:nvSpPr>
          <p:spPr>
            <a:xfrm>
              <a:off x="6165273" y="44499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46" name="타원 145"/>
            <p:cNvSpPr/>
            <p:nvPr/>
          </p:nvSpPr>
          <p:spPr>
            <a:xfrm>
              <a:off x="6082979" y="62781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148" name="직선 연결선 147"/>
            <p:cNvCxnSpPr>
              <a:cxnSpLocks/>
              <a:stCxn id="144" idx="6"/>
              <a:endCxn id="149" idx="1"/>
            </p:cNvCxnSpPr>
            <p:nvPr/>
          </p:nvCxnSpPr>
          <p:spPr>
            <a:xfrm flipV="1">
              <a:off x="6219273" y="359341"/>
              <a:ext cx="404571" cy="549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623844" y="251619"/>
              <a:ext cx="9825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l_eyelid_joint</a:t>
              </a:r>
              <a:endParaRPr lang="ko-KR" altLang="en-US" sz="800" dirty="0"/>
            </a:p>
          </p:txBody>
        </p:sp>
        <p:cxnSp>
          <p:nvCxnSpPr>
            <p:cNvPr id="152" name="직선 연결선 151"/>
            <p:cNvCxnSpPr>
              <a:cxnSpLocks/>
              <a:stCxn id="145" idx="6"/>
              <a:endCxn id="153" idx="1"/>
            </p:cNvCxnSpPr>
            <p:nvPr/>
          </p:nvCxnSpPr>
          <p:spPr>
            <a:xfrm>
              <a:off x="6219273" y="471993"/>
              <a:ext cx="404571" cy="6594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TextBox 152"/>
            <p:cNvSpPr txBox="1"/>
            <p:nvPr/>
          </p:nvSpPr>
          <p:spPr>
            <a:xfrm>
              <a:off x="6623844" y="430212"/>
              <a:ext cx="10097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l_eyeball_joint</a:t>
              </a:r>
              <a:endParaRPr lang="ko-KR" altLang="en-US" sz="800" dirty="0"/>
            </a:p>
          </p:txBody>
        </p:sp>
        <p:cxnSp>
          <p:nvCxnSpPr>
            <p:cNvPr id="156" name="직선 연결선 155"/>
            <p:cNvCxnSpPr>
              <a:cxnSpLocks/>
              <a:stCxn id="5" idx="6"/>
              <a:endCxn id="157" idx="1"/>
            </p:cNvCxnSpPr>
            <p:nvPr/>
          </p:nvCxnSpPr>
          <p:spPr>
            <a:xfrm flipV="1">
              <a:off x="6134596" y="711765"/>
              <a:ext cx="565448" cy="20552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TextBox 156"/>
            <p:cNvSpPr txBox="1"/>
            <p:nvPr/>
          </p:nvSpPr>
          <p:spPr>
            <a:xfrm>
              <a:off x="6700044" y="604043"/>
              <a:ext cx="7120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skullbase</a:t>
              </a:r>
              <a:endParaRPr lang="ko-KR" altLang="en-US" sz="800" dirty="0"/>
            </a:p>
          </p:txBody>
        </p:sp>
        <p:cxnSp>
          <p:nvCxnSpPr>
            <p:cNvPr id="160" name="직선 연결선 159"/>
            <p:cNvCxnSpPr>
              <a:cxnSpLocks/>
              <a:stCxn id="174" idx="3"/>
              <a:endCxn id="146" idx="2"/>
            </p:cNvCxnSpPr>
            <p:nvPr/>
          </p:nvCxnSpPr>
          <p:spPr>
            <a:xfrm flipV="1">
              <a:off x="5745230" y="654818"/>
              <a:ext cx="337749" cy="13314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TextBox 173"/>
            <p:cNvSpPr txBox="1"/>
            <p:nvPr/>
          </p:nvSpPr>
          <p:spPr>
            <a:xfrm>
              <a:off x="4635631" y="680244"/>
              <a:ext cx="110959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/>
                <a:t>temporomandibular</a:t>
              </a:r>
              <a:endParaRPr lang="ko-KR" altLang="en-US" sz="800" dirty="0"/>
            </a:p>
          </p:txBody>
        </p:sp>
        <p:grpSp>
          <p:nvGrpSpPr>
            <p:cNvPr id="176" name="그룹 175"/>
            <p:cNvGrpSpPr/>
            <p:nvPr/>
          </p:nvGrpSpPr>
          <p:grpSpPr>
            <a:xfrm flipH="1">
              <a:off x="4499966" y="44450"/>
              <a:ext cx="1532848" cy="598824"/>
              <a:chOff x="6170035" y="46832"/>
              <a:chExt cx="1532848" cy="598824"/>
            </a:xfrm>
          </p:grpSpPr>
          <p:cxnSp>
            <p:nvCxnSpPr>
              <p:cNvPr id="177" name="직선 연결선 176"/>
              <p:cNvCxnSpPr>
                <a:cxnSpLocks/>
                <a:stCxn id="183" idx="6"/>
                <a:endCxn id="180" idx="1"/>
              </p:cNvCxnSpPr>
              <p:nvPr/>
            </p:nvCxnSpPr>
            <p:spPr>
              <a:xfrm flipV="1">
                <a:off x="6224035" y="154554"/>
                <a:ext cx="399809" cy="202608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TextBox 179"/>
              <p:cNvSpPr txBox="1"/>
              <p:nvPr/>
            </p:nvSpPr>
            <p:spPr>
              <a:xfrm>
                <a:off x="6623844" y="46832"/>
                <a:ext cx="90922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r_eyebrow_joint</a:t>
                </a:r>
                <a:endParaRPr lang="ko-KR" altLang="en-US" sz="800" dirty="0"/>
              </a:p>
            </p:txBody>
          </p:sp>
          <p:sp>
            <p:nvSpPr>
              <p:cNvPr id="183" name="타원 182"/>
              <p:cNvSpPr/>
              <p:nvPr/>
            </p:nvSpPr>
            <p:spPr>
              <a:xfrm>
                <a:off x="6170035" y="33016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186" name="타원 185"/>
              <p:cNvSpPr/>
              <p:nvPr/>
            </p:nvSpPr>
            <p:spPr>
              <a:xfrm>
                <a:off x="6170035" y="38731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187" name="타원 186"/>
              <p:cNvSpPr/>
              <p:nvPr/>
            </p:nvSpPr>
            <p:spPr>
              <a:xfrm>
                <a:off x="6170320" y="44499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188" name="직선 연결선 187"/>
              <p:cNvCxnSpPr>
                <a:cxnSpLocks/>
                <a:stCxn id="186" idx="6"/>
                <a:endCxn id="189" idx="1"/>
              </p:cNvCxnSpPr>
              <p:nvPr/>
            </p:nvCxnSpPr>
            <p:spPr>
              <a:xfrm flipV="1">
                <a:off x="6224035" y="359341"/>
                <a:ext cx="399810" cy="5497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TextBox 188"/>
              <p:cNvSpPr txBox="1"/>
              <p:nvPr/>
            </p:nvSpPr>
            <p:spPr>
              <a:xfrm>
                <a:off x="6623845" y="251619"/>
                <a:ext cx="98257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r_eyelid_joint</a:t>
                </a:r>
                <a:endParaRPr lang="ko-KR" altLang="en-US" sz="800" dirty="0"/>
              </a:p>
            </p:txBody>
          </p:sp>
          <p:cxnSp>
            <p:nvCxnSpPr>
              <p:cNvPr id="190" name="직선 연결선 189"/>
              <p:cNvCxnSpPr>
                <a:cxnSpLocks/>
                <a:stCxn id="187" idx="6"/>
                <a:endCxn id="191" idx="1"/>
              </p:cNvCxnSpPr>
              <p:nvPr/>
            </p:nvCxnSpPr>
            <p:spPr>
              <a:xfrm>
                <a:off x="6224320" y="471993"/>
                <a:ext cx="399525" cy="6594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TextBox 190"/>
              <p:cNvSpPr txBox="1"/>
              <p:nvPr/>
            </p:nvSpPr>
            <p:spPr>
              <a:xfrm>
                <a:off x="6623845" y="430212"/>
                <a:ext cx="107903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r_eyeball_joint</a:t>
                </a:r>
                <a:endParaRPr lang="ko-KR" altLang="en-US" sz="800" dirty="0"/>
              </a:p>
            </p:txBody>
          </p:sp>
        </p:grpSp>
        <p:sp>
          <p:nvSpPr>
            <p:cNvPr id="192" name="타원 191"/>
            <p:cNvSpPr/>
            <p:nvPr/>
          </p:nvSpPr>
          <p:spPr>
            <a:xfrm>
              <a:off x="6084168" y="99215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193" name="타원 192"/>
            <p:cNvSpPr/>
            <p:nvPr/>
          </p:nvSpPr>
          <p:spPr>
            <a:xfrm>
              <a:off x="6083048" y="112788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507950" y="1138237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vc4</a:t>
              </a:r>
              <a:endParaRPr lang="ko-KR" altLang="en-US" sz="800" dirty="0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6507949" y="898132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vc2</a:t>
              </a:r>
              <a:endParaRPr lang="ko-KR" altLang="en-US" sz="800" dirty="0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6510330" y="779463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vc1</a:t>
              </a:r>
              <a:endParaRPr lang="ko-KR" altLang="en-US" sz="800" dirty="0"/>
            </a:p>
          </p:txBody>
        </p:sp>
        <p:cxnSp>
          <p:nvCxnSpPr>
            <p:cNvPr id="196" name="직선 연결선 195"/>
            <p:cNvCxnSpPr>
              <a:cxnSpLocks/>
              <a:stCxn id="192" idx="7"/>
            </p:cNvCxnSpPr>
            <p:nvPr/>
          </p:nvCxnSpPr>
          <p:spPr>
            <a:xfrm flipV="1">
              <a:off x="6130260" y="875282"/>
              <a:ext cx="401500" cy="1247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/>
            <p:cNvCxnSpPr>
              <a:cxnSpLocks/>
              <a:stCxn id="58" idx="6"/>
              <a:endCxn id="194" idx="1"/>
            </p:cNvCxnSpPr>
            <p:nvPr/>
          </p:nvCxnSpPr>
          <p:spPr>
            <a:xfrm flipV="1">
              <a:off x="6138168" y="1005854"/>
              <a:ext cx="369781" cy="799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199"/>
            <p:cNvCxnSpPr>
              <a:cxnSpLocks/>
              <a:stCxn id="226" idx="1"/>
              <a:endCxn id="229" idx="3"/>
            </p:cNvCxnSpPr>
            <p:nvPr/>
          </p:nvCxnSpPr>
          <p:spPr>
            <a:xfrm flipH="1" flipV="1">
              <a:off x="5939247" y="912584"/>
              <a:ext cx="149328" cy="35655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직선 연결선 201"/>
            <p:cNvCxnSpPr>
              <a:cxnSpLocks/>
              <a:stCxn id="57" idx="6"/>
              <a:endCxn id="92" idx="1"/>
            </p:cNvCxnSpPr>
            <p:nvPr/>
          </p:nvCxnSpPr>
          <p:spPr>
            <a:xfrm>
              <a:off x="6137048" y="1223938"/>
              <a:ext cx="370902" cy="2202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타원 225"/>
            <p:cNvSpPr/>
            <p:nvPr/>
          </p:nvSpPr>
          <p:spPr>
            <a:xfrm>
              <a:off x="6080667" y="126123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7" name="타원 226"/>
            <p:cNvSpPr/>
            <p:nvPr/>
          </p:nvSpPr>
          <p:spPr>
            <a:xfrm>
              <a:off x="6080667" y="132314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8" name="타원 227"/>
            <p:cNvSpPr/>
            <p:nvPr/>
          </p:nvSpPr>
          <p:spPr>
            <a:xfrm>
              <a:off x="6078286" y="138267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29" name="TextBox 228"/>
            <p:cNvSpPr txBox="1"/>
            <p:nvPr/>
          </p:nvSpPr>
          <p:spPr>
            <a:xfrm>
              <a:off x="5600693" y="804862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vc5</a:t>
              </a:r>
              <a:endParaRPr lang="ko-KR" altLang="en-US" sz="800" dirty="0"/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5600693" y="939403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vc6</a:t>
              </a:r>
              <a:endParaRPr lang="ko-KR" altLang="en-US" sz="800" dirty="0"/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5600693" y="1073944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vc7</a:t>
              </a:r>
              <a:endParaRPr lang="ko-KR" altLang="en-US" sz="800" dirty="0"/>
            </a:p>
          </p:txBody>
        </p:sp>
        <p:cxnSp>
          <p:nvCxnSpPr>
            <p:cNvPr id="236" name="직선 연결선 235"/>
            <p:cNvCxnSpPr>
              <a:cxnSpLocks/>
              <a:stCxn id="227" idx="1"/>
              <a:endCxn id="230" idx="3"/>
            </p:cNvCxnSpPr>
            <p:nvPr/>
          </p:nvCxnSpPr>
          <p:spPr>
            <a:xfrm flipH="1" flipV="1">
              <a:off x="5939247" y="1047125"/>
              <a:ext cx="149328" cy="28392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직선 연결선 239"/>
            <p:cNvCxnSpPr>
              <a:cxnSpLocks/>
              <a:stCxn id="228" idx="1"/>
              <a:endCxn id="234" idx="3"/>
            </p:cNvCxnSpPr>
            <p:nvPr/>
          </p:nvCxnSpPr>
          <p:spPr>
            <a:xfrm flipH="1" flipV="1">
              <a:off x="5939247" y="1181666"/>
              <a:ext cx="146947" cy="20891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타원 243"/>
            <p:cNvSpPr/>
            <p:nvPr/>
          </p:nvSpPr>
          <p:spPr>
            <a:xfrm>
              <a:off x="6078286" y="1510310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246" name="직선 연결선 245"/>
            <p:cNvCxnSpPr>
              <a:cxnSpLocks/>
              <a:stCxn id="296" idx="1"/>
              <a:endCxn id="248" idx="6"/>
            </p:cNvCxnSpPr>
            <p:nvPr/>
          </p:nvCxnSpPr>
          <p:spPr>
            <a:xfrm flipH="1" flipV="1">
              <a:off x="6132286" y="1603033"/>
              <a:ext cx="450679" cy="15013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직선 연결선 246"/>
            <p:cNvCxnSpPr>
              <a:cxnSpLocks/>
              <a:stCxn id="251" idx="3"/>
              <a:endCxn id="244" idx="2"/>
            </p:cNvCxnSpPr>
            <p:nvPr/>
          </p:nvCxnSpPr>
          <p:spPr>
            <a:xfrm flipV="1">
              <a:off x="5639450" y="1537310"/>
              <a:ext cx="438836" cy="7060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타원 247"/>
            <p:cNvSpPr/>
            <p:nvPr/>
          </p:nvSpPr>
          <p:spPr>
            <a:xfrm>
              <a:off x="6078286" y="157603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49" name="타원 248"/>
            <p:cNvSpPr/>
            <p:nvPr/>
          </p:nvSpPr>
          <p:spPr>
            <a:xfrm>
              <a:off x="6080667" y="164889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0" name="타원 249"/>
            <p:cNvSpPr/>
            <p:nvPr/>
          </p:nvSpPr>
          <p:spPr>
            <a:xfrm>
              <a:off x="6080667" y="1717003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5313720" y="1500191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/>
                <a:t>vt2</a:t>
              </a:r>
              <a:endParaRPr lang="ko-KR" altLang="en-US" sz="800" dirty="0"/>
            </a:p>
          </p:txBody>
        </p:sp>
        <p:cxnSp>
          <p:nvCxnSpPr>
            <p:cNvPr id="252" name="직선 연결선 251"/>
            <p:cNvCxnSpPr>
              <a:cxnSpLocks/>
              <a:stCxn id="249" idx="2"/>
              <a:endCxn id="302" idx="3"/>
            </p:cNvCxnSpPr>
            <p:nvPr/>
          </p:nvCxnSpPr>
          <p:spPr>
            <a:xfrm flipH="1">
              <a:off x="5639450" y="1675899"/>
              <a:ext cx="441217" cy="7250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직선 연결선 252"/>
            <p:cNvCxnSpPr>
              <a:cxnSpLocks/>
              <a:stCxn id="297" idx="1"/>
              <a:endCxn id="250" idx="6"/>
            </p:cNvCxnSpPr>
            <p:nvPr/>
          </p:nvCxnSpPr>
          <p:spPr>
            <a:xfrm flipH="1" flipV="1">
              <a:off x="6134667" y="1744003"/>
              <a:ext cx="448298" cy="15918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6" name="TextBox 295"/>
            <p:cNvSpPr txBox="1"/>
            <p:nvPr/>
          </p:nvSpPr>
          <p:spPr>
            <a:xfrm>
              <a:off x="6582965" y="1645444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vt3</a:t>
              </a:r>
              <a:endParaRPr lang="ko-KR" altLang="en-US" sz="800" dirty="0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6582965" y="1795463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vt5</a:t>
              </a:r>
              <a:endParaRPr lang="ko-KR" altLang="en-US" sz="800" dirty="0"/>
            </a:p>
          </p:txBody>
        </p:sp>
        <p:sp>
          <p:nvSpPr>
            <p:cNvPr id="302" name="TextBox 301"/>
            <p:cNvSpPr txBox="1"/>
            <p:nvPr/>
          </p:nvSpPr>
          <p:spPr>
            <a:xfrm>
              <a:off x="5276850" y="1640686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vt4</a:t>
              </a:r>
              <a:endParaRPr lang="ko-KR" altLang="en-US" sz="800" dirty="0"/>
            </a:p>
          </p:txBody>
        </p:sp>
        <p:cxnSp>
          <p:nvCxnSpPr>
            <p:cNvPr id="338" name="직선 연결선 337"/>
            <p:cNvCxnSpPr>
              <a:cxnSpLocks/>
              <a:stCxn id="344" idx="1"/>
              <a:endCxn id="339" idx="6"/>
            </p:cNvCxnSpPr>
            <p:nvPr/>
          </p:nvCxnSpPr>
          <p:spPr>
            <a:xfrm flipH="1" flipV="1">
              <a:off x="6137048" y="1897831"/>
              <a:ext cx="448298" cy="18394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타원 338"/>
            <p:cNvSpPr/>
            <p:nvPr/>
          </p:nvSpPr>
          <p:spPr>
            <a:xfrm>
              <a:off x="6083048" y="187083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0" name="타원 339"/>
            <p:cNvSpPr/>
            <p:nvPr/>
          </p:nvSpPr>
          <p:spPr>
            <a:xfrm>
              <a:off x="6080667" y="195893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41" name="타원 340"/>
            <p:cNvSpPr/>
            <p:nvPr/>
          </p:nvSpPr>
          <p:spPr>
            <a:xfrm>
              <a:off x="6080667" y="204466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42" name="직선 연결선 341"/>
            <p:cNvCxnSpPr>
              <a:cxnSpLocks/>
              <a:stCxn id="340" idx="2"/>
              <a:endCxn id="346" idx="3"/>
            </p:cNvCxnSpPr>
            <p:nvPr/>
          </p:nvCxnSpPr>
          <p:spPr>
            <a:xfrm flipH="1">
              <a:off x="5641831" y="1985937"/>
              <a:ext cx="438836" cy="9108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직선 연결선 342"/>
            <p:cNvCxnSpPr>
              <a:cxnSpLocks/>
              <a:stCxn id="345" idx="1"/>
              <a:endCxn id="341" idx="6"/>
            </p:cNvCxnSpPr>
            <p:nvPr/>
          </p:nvCxnSpPr>
          <p:spPr>
            <a:xfrm flipH="1" flipV="1">
              <a:off x="6134667" y="2071662"/>
              <a:ext cx="450679" cy="16013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4" name="TextBox 343"/>
            <p:cNvSpPr txBox="1"/>
            <p:nvPr/>
          </p:nvSpPr>
          <p:spPr>
            <a:xfrm>
              <a:off x="6585346" y="1974056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vt7</a:t>
              </a:r>
              <a:endParaRPr lang="ko-KR" altLang="en-US" sz="800" dirty="0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6585346" y="2124075"/>
              <a:ext cx="3257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vt9</a:t>
              </a:r>
              <a:endParaRPr lang="ko-KR" altLang="en-US" sz="800" dirty="0"/>
            </a:p>
          </p:txBody>
        </p:sp>
        <p:sp>
          <p:nvSpPr>
            <p:cNvPr id="346" name="TextBox 345"/>
            <p:cNvSpPr txBox="1"/>
            <p:nvPr/>
          </p:nvSpPr>
          <p:spPr>
            <a:xfrm>
              <a:off x="5279231" y="1969298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vt8</a:t>
              </a:r>
              <a:endParaRPr lang="ko-KR" altLang="en-US" sz="800" dirty="0"/>
            </a:p>
          </p:txBody>
        </p:sp>
        <p:sp>
          <p:nvSpPr>
            <p:cNvPr id="352" name="타원 351"/>
            <p:cNvSpPr/>
            <p:nvPr/>
          </p:nvSpPr>
          <p:spPr>
            <a:xfrm>
              <a:off x="6078286" y="227881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53" name="직선 연결선 352"/>
            <p:cNvCxnSpPr>
              <a:cxnSpLocks/>
              <a:stCxn id="352" idx="2"/>
              <a:endCxn id="354" idx="3"/>
            </p:cNvCxnSpPr>
            <p:nvPr/>
          </p:nvCxnSpPr>
          <p:spPr>
            <a:xfrm flipH="1">
              <a:off x="5638656" y="2305819"/>
              <a:ext cx="439630" cy="759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4" name="TextBox 353"/>
            <p:cNvSpPr txBox="1"/>
            <p:nvPr/>
          </p:nvSpPr>
          <p:spPr>
            <a:xfrm>
              <a:off x="5180806" y="2274094"/>
              <a:ext cx="45785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/>
                <a:t>vt12</a:t>
              </a:r>
              <a:endParaRPr lang="ko-KR" altLang="en-US" sz="800" dirty="0"/>
            </a:p>
          </p:txBody>
        </p:sp>
        <p:sp>
          <p:nvSpPr>
            <p:cNvPr id="355" name="타원 354"/>
            <p:cNvSpPr/>
            <p:nvPr/>
          </p:nvSpPr>
          <p:spPr>
            <a:xfrm>
              <a:off x="6078286" y="220579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56" name="직선 연결선 355"/>
            <p:cNvCxnSpPr>
              <a:cxnSpLocks/>
              <a:stCxn id="357" idx="1"/>
              <a:endCxn id="355" idx="6"/>
            </p:cNvCxnSpPr>
            <p:nvPr/>
          </p:nvCxnSpPr>
          <p:spPr>
            <a:xfrm flipH="1" flipV="1">
              <a:off x="6132286" y="2232794"/>
              <a:ext cx="453060" cy="15378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7" name="TextBox 356"/>
            <p:cNvSpPr txBox="1"/>
            <p:nvPr/>
          </p:nvSpPr>
          <p:spPr>
            <a:xfrm>
              <a:off x="6585346" y="2278856"/>
              <a:ext cx="381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vt11</a:t>
              </a:r>
              <a:endParaRPr lang="ko-KR" altLang="en-US" sz="800" dirty="0"/>
            </a:p>
          </p:txBody>
        </p:sp>
        <p:sp>
          <p:nvSpPr>
            <p:cNvPr id="360" name="타원 359"/>
            <p:cNvSpPr/>
            <p:nvPr/>
          </p:nvSpPr>
          <p:spPr>
            <a:xfrm>
              <a:off x="6076429" y="248519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361" name="타원 360"/>
            <p:cNvSpPr/>
            <p:nvPr/>
          </p:nvSpPr>
          <p:spPr>
            <a:xfrm>
              <a:off x="6076429" y="271617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cxnSp>
          <p:nvCxnSpPr>
            <p:cNvPr id="362" name="직선 연결선 361"/>
            <p:cNvCxnSpPr>
              <a:cxnSpLocks/>
              <a:stCxn id="193" idx="6"/>
              <a:endCxn id="86" idx="1"/>
            </p:cNvCxnSpPr>
            <p:nvPr/>
          </p:nvCxnSpPr>
          <p:spPr>
            <a:xfrm flipV="1">
              <a:off x="6137048" y="1120811"/>
              <a:ext cx="370901" cy="3407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직선 연결선 365"/>
            <p:cNvCxnSpPr>
              <a:cxnSpLocks/>
              <a:stCxn id="367" idx="3"/>
            </p:cNvCxnSpPr>
            <p:nvPr/>
          </p:nvCxnSpPr>
          <p:spPr>
            <a:xfrm flipV="1">
              <a:off x="5932344" y="2517062"/>
              <a:ext cx="180326" cy="604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7" name="TextBox 366"/>
            <p:cNvSpPr txBox="1"/>
            <p:nvPr/>
          </p:nvSpPr>
          <p:spPr>
            <a:xfrm>
              <a:off x="5569744" y="2415381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/>
                <a:t>vl2</a:t>
              </a:r>
              <a:endParaRPr lang="ko-KR" altLang="en-US" sz="800" dirty="0"/>
            </a:p>
          </p:txBody>
        </p:sp>
        <p:cxnSp>
          <p:nvCxnSpPr>
            <p:cNvPr id="369" name="직선 연결선 368"/>
            <p:cNvCxnSpPr>
              <a:cxnSpLocks/>
              <a:stCxn id="370" idx="3"/>
              <a:endCxn id="361" idx="2"/>
            </p:cNvCxnSpPr>
            <p:nvPr/>
          </p:nvCxnSpPr>
          <p:spPr>
            <a:xfrm>
              <a:off x="5932344" y="2725509"/>
              <a:ext cx="144085" cy="1766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0" name="TextBox 369"/>
            <p:cNvSpPr txBox="1"/>
            <p:nvPr/>
          </p:nvSpPr>
          <p:spPr>
            <a:xfrm>
              <a:off x="5569744" y="2617787"/>
              <a:ext cx="362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/>
                <a:t>vl4</a:t>
              </a:r>
              <a:endParaRPr lang="ko-KR" altLang="en-US" sz="800" dirty="0"/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6878641" y="3088477"/>
              <a:ext cx="60625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/>
                <a:t>sacroiliac</a:t>
              </a:r>
              <a:endParaRPr lang="ko-KR" altLang="en-US" sz="800" dirty="0"/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5645943" y="3835400"/>
              <a:ext cx="90601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humanoid_root</a:t>
              </a:r>
              <a:endParaRPr lang="ko-KR" altLang="en-US" sz="800" dirty="0"/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086600" y="4642644"/>
              <a:ext cx="473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l_knee</a:t>
              </a:r>
              <a:endParaRPr lang="ko-KR" altLang="en-US" sz="800" dirty="0"/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7594600" y="2952750"/>
              <a:ext cx="3994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l_hip</a:t>
              </a:r>
              <a:endParaRPr lang="ko-KR" altLang="en-US" sz="800" dirty="0"/>
            </a:p>
          </p:txBody>
        </p:sp>
        <p:sp>
          <p:nvSpPr>
            <p:cNvPr id="239" name="TextBox 238"/>
            <p:cNvSpPr txBox="1"/>
            <p:nvPr/>
          </p:nvSpPr>
          <p:spPr>
            <a:xfrm flipH="1">
              <a:off x="4021038" y="2565400"/>
              <a:ext cx="5421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r_elbow</a:t>
              </a:r>
              <a:endParaRPr lang="ko-KR" altLang="en-US" sz="800" dirty="0"/>
            </a:p>
          </p:txBody>
        </p:sp>
        <p:sp>
          <p:nvSpPr>
            <p:cNvPr id="243" name="TextBox 242"/>
            <p:cNvSpPr txBox="1"/>
            <p:nvPr/>
          </p:nvSpPr>
          <p:spPr>
            <a:xfrm flipH="1">
              <a:off x="4181401" y="2952750"/>
              <a:ext cx="4106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/>
                <a:t>r_hip</a:t>
              </a:r>
              <a:endParaRPr lang="ko-KR" altLang="en-US" sz="800" dirty="0"/>
            </a:p>
          </p:txBody>
        </p:sp>
        <p:sp>
          <p:nvSpPr>
            <p:cNvPr id="245" name="TextBox 244"/>
            <p:cNvSpPr txBox="1"/>
            <p:nvPr/>
          </p:nvSpPr>
          <p:spPr>
            <a:xfrm flipH="1">
              <a:off x="3682057" y="3282950"/>
              <a:ext cx="78098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r_radiocarpal</a:t>
              </a:r>
              <a:endParaRPr lang="ko-KR" altLang="en-US" sz="800" dirty="0"/>
            </a:p>
          </p:txBody>
        </p:sp>
        <p:sp>
          <p:nvSpPr>
            <p:cNvPr id="254" name="TextBox 253"/>
            <p:cNvSpPr txBox="1"/>
            <p:nvPr/>
          </p:nvSpPr>
          <p:spPr>
            <a:xfrm flipH="1">
              <a:off x="4596426" y="4661691"/>
              <a:ext cx="48442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r_knee</a:t>
              </a:r>
              <a:endParaRPr lang="ko-KR" altLang="en-US" sz="800" dirty="0"/>
            </a:p>
          </p:txBody>
        </p:sp>
        <p:grpSp>
          <p:nvGrpSpPr>
            <p:cNvPr id="259" name="그룹 258"/>
            <p:cNvGrpSpPr/>
            <p:nvPr/>
          </p:nvGrpSpPr>
          <p:grpSpPr>
            <a:xfrm>
              <a:off x="6766392" y="3590102"/>
              <a:ext cx="487686" cy="96864"/>
              <a:chOff x="6737820" y="3663913"/>
              <a:chExt cx="487686" cy="96864"/>
            </a:xfrm>
          </p:grpSpPr>
          <p:sp>
            <p:nvSpPr>
              <p:cNvPr id="209" name="타원 208"/>
              <p:cNvSpPr/>
              <p:nvPr/>
            </p:nvSpPr>
            <p:spPr>
              <a:xfrm>
                <a:off x="6737820" y="366391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210" name="타원 209"/>
              <p:cNvSpPr/>
              <p:nvPr/>
            </p:nvSpPr>
            <p:spPr>
              <a:xfrm>
                <a:off x="6823546" y="3706777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217" name="직선 연결선 216"/>
              <p:cNvCxnSpPr>
                <a:cxnSpLocks/>
                <a:stCxn id="209" idx="5"/>
                <a:endCxn id="210" idx="2"/>
              </p:cNvCxnSpPr>
              <p:nvPr/>
            </p:nvCxnSpPr>
            <p:spPr>
              <a:xfrm>
                <a:off x="6783912" y="3710005"/>
                <a:ext cx="39634" cy="23772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직선 연결선 222"/>
              <p:cNvCxnSpPr>
                <a:cxnSpLocks/>
                <a:endCxn id="255" idx="1"/>
              </p:cNvCxnSpPr>
              <p:nvPr/>
            </p:nvCxnSpPr>
            <p:spPr>
              <a:xfrm>
                <a:off x="6848971" y="3733777"/>
                <a:ext cx="376535" cy="297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5" name="TextBox 254"/>
            <p:cNvSpPr txBox="1"/>
            <p:nvPr/>
          </p:nvSpPr>
          <p:spPr>
            <a:xfrm>
              <a:off x="7254078" y="3555214"/>
              <a:ext cx="123142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l_midcarpal</a:t>
              </a:r>
              <a:r>
                <a:rPr lang="en-US" altLang="ko-KR" sz="800" dirty="0"/>
                <a:t>_[1,2,3,4_5]</a:t>
              </a:r>
              <a:endParaRPr lang="ko-KR" altLang="en-US" sz="800" dirty="0"/>
            </a:p>
          </p:txBody>
        </p:sp>
        <p:sp>
          <p:nvSpPr>
            <p:cNvPr id="256" name="TextBox 255"/>
            <p:cNvSpPr txBox="1"/>
            <p:nvPr/>
          </p:nvSpPr>
          <p:spPr>
            <a:xfrm>
              <a:off x="7257253" y="3717144"/>
              <a:ext cx="150073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/>
                <a:t>l_carpometacarpal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7103418" y="4264820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l_carpal_distal_interphalangeal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257" name="TextBox 256"/>
            <p:cNvSpPr txBox="1"/>
            <p:nvPr/>
          </p:nvSpPr>
          <p:spPr>
            <a:xfrm>
              <a:off x="7334567" y="3903342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l_metacarpophalangeal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7239317" y="4072887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/>
                <a:t>l_carpal_proximal_interphalangeal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grpSp>
          <p:nvGrpSpPr>
            <p:cNvPr id="327" name="그룹 258"/>
            <p:cNvGrpSpPr/>
            <p:nvPr/>
          </p:nvGrpSpPr>
          <p:grpSpPr>
            <a:xfrm flipH="1">
              <a:off x="4940576" y="3596450"/>
              <a:ext cx="487683" cy="96864"/>
              <a:chOff x="6737820" y="3663913"/>
              <a:chExt cx="487683" cy="96864"/>
            </a:xfrm>
          </p:grpSpPr>
          <p:sp>
            <p:nvSpPr>
              <p:cNvPr id="329" name="타원 328"/>
              <p:cNvSpPr/>
              <p:nvPr/>
            </p:nvSpPr>
            <p:spPr>
              <a:xfrm>
                <a:off x="6737820" y="366391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30" name="타원 329"/>
              <p:cNvSpPr/>
              <p:nvPr/>
            </p:nvSpPr>
            <p:spPr>
              <a:xfrm>
                <a:off x="6823546" y="3706777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31" name="직선 연결선 330"/>
              <p:cNvCxnSpPr>
                <a:cxnSpLocks/>
                <a:stCxn id="329" idx="5"/>
                <a:endCxn id="330" idx="2"/>
              </p:cNvCxnSpPr>
              <p:nvPr/>
            </p:nvCxnSpPr>
            <p:spPr>
              <a:xfrm>
                <a:off x="6783912" y="3710005"/>
                <a:ext cx="39634" cy="23772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직선 연결선 331"/>
              <p:cNvCxnSpPr>
                <a:cxnSpLocks/>
                <a:stCxn id="330" idx="6"/>
                <a:endCxn id="328" idx="1"/>
              </p:cNvCxnSpPr>
              <p:nvPr/>
            </p:nvCxnSpPr>
            <p:spPr>
              <a:xfrm>
                <a:off x="6877546" y="3733777"/>
                <a:ext cx="347957" cy="297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8" name="TextBox 327"/>
            <p:cNvSpPr txBox="1"/>
            <p:nvPr/>
          </p:nvSpPr>
          <p:spPr>
            <a:xfrm flipH="1">
              <a:off x="3696325" y="3561562"/>
              <a:ext cx="12442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/>
                <a:t>r_midcarpal</a:t>
              </a:r>
              <a:r>
                <a:rPr lang="en-US" altLang="ko-KR" sz="800" dirty="0"/>
                <a:t>_[1,2,3,4_5]</a:t>
              </a:r>
              <a:endParaRPr lang="ko-KR" altLang="en-US" sz="800" dirty="0"/>
            </a:p>
          </p:txBody>
        </p:sp>
        <p:sp>
          <p:nvSpPr>
            <p:cNvPr id="347" name="TextBox 346"/>
            <p:cNvSpPr txBox="1"/>
            <p:nvPr/>
          </p:nvSpPr>
          <p:spPr>
            <a:xfrm flipH="1">
              <a:off x="3425447" y="3723492"/>
              <a:ext cx="15119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/>
                <a:t>r_carpometacarpal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51" name="TextBox 350"/>
            <p:cNvSpPr txBox="1"/>
            <p:nvPr/>
          </p:nvSpPr>
          <p:spPr>
            <a:xfrm flipH="1">
              <a:off x="2765407" y="4271168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r_carpal_distal_interphalangeal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359" name="TextBox 358"/>
            <p:cNvSpPr txBox="1"/>
            <p:nvPr/>
          </p:nvSpPr>
          <p:spPr>
            <a:xfrm flipH="1">
              <a:off x="2503440" y="3909690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r_metacarpophalangeal</a:t>
              </a:r>
              <a:r>
                <a:rPr lang="en-US" altLang="ko-KR" sz="800" dirty="0"/>
                <a:t>_[1,2,3,4,5]</a:t>
              </a:r>
              <a:endParaRPr lang="ko-KR" altLang="en-US" sz="800" dirty="0"/>
            </a:p>
          </p:txBody>
        </p:sp>
        <p:sp>
          <p:nvSpPr>
            <p:cNvPr id="374" name="TextBox 373"/>
            <p:cNvSpPr txBox="1"/>
            <p:nvPr/>
          </p:nvSpPr>
          <p:spPr>
            <a:xfrm flipH="1">
              <a:off x="2598690" y="4079235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/>
                <a:t>r_carpal_proximal_interphalangeal</a:t>
              </a:r>
              <a:r>
                <a:rPr lang="en-US" altLang="ko-KR" sz="800" dirty="0"/>
                <a:t>_[2,3,4,5]</a:t>
              </a:r>
              <a:endParaRPr lang="ko-KR" altLang="en-US" sz="800" dirty="0"/>
            </a:p>
          </p:txBody>
        </p:sp>
        <p:sp>
          <p:nvSpPr>
            <p:cNvPr id="401" name="TextBox 400"/>
            <p:cNvSpPr txBox="1"/>
            <p:nvPr/>
          </p:nvSpPr>
          <p:spPr>
            <a:xfrm>
              <a:off x="5361449" y="6642556"/>
              <a:ext cx="14398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/>
                <a:t>r/l_tarsal_interphalangeal_1</a:t>
              </a:r>
              <a:endParaRPr lang="ko-KR" altLang="en-US" sz="800" dirty="0"/>
            </a:p>
          </p:txBody>
        </p:sp>
        <p:grpSp>
          <p:nvGrpSpPr>
            <p:cNvPr id="413" name="그룹 412"/>
            <p:cNvGrpSpPr/>
            <p:nvPr/>
          </p:nvGrpSpPr>
          <p:grpSpPr>
            <a:xfrm>
              <a:off x="6081358" y="5099050"/>
              <a:ext cx="2978351" cy="1727200"/>
              <a:chOff x="6081358" y="5099050"/>
              <a:chExt cx="2978351" cy="1727200"/>
            </a:xfrm>
          </p:grpSpPr>
          <p:cxnSp>
            <p:nvCxnSpPr>
              <p:cNvPr id="40" name="직선 연결선 39"/>
              <p:cNvCxnSpPr>
                <a:cxnSpLocks/>
                <a:stCxn id="170" idx="7"/>
                <a:endCxn id="394" idx="1"/>
              </p:cNvCxnSpPr>
              <p:nvPr/>
            </p:nvCxnSpPr>
            <p:spPr>
              <a:xfrm rot="5400000" flipH="1" flipV="1">
                <a:off x="6400428" y="5458820"/>
                <a:ext cx="414334" cy="505566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0" name="타원 169"/>
              <p:cNvSpPr/>
              <p:nvPr/>
            </p:nvSpPr>
            <p:spPr>
              <a:xfrm>
                <a:off x="6308720" y="591086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1" name="타원 170"/>
              <p:cNvSpPr/>
              <p:nvPr/>
            </p:nvSpPr>
            <p:spPr>
              <a:xfrm>
                <a:off x="6332532" y="5984681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2" name="타원 171"/>
              <p:cNvSpPr/>
              <p:nvPr/>
            </p:nvSpPr>
            <p:spPr>
              <a:xfrm>
                <a:off x="6351582" y="6068026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73" name="타원 172"/>
              <p:cNvSpPr/>
              <p:nvPr/>
            </p:nvSpPr>
            <p:spPr>
              <a:xfrm>
                <a:off x="6368251" y="618232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78" name="직선 연결선 177"/>
              <p:cNvCxnSpPr>
                <a:cxnSpLocks/>
                <a:stCxn id="171" idx="6"/>
                <a:endCxn id="396" idx="1"/>
              </p:cNvCxnSpPr>
              <p:nvPr/>
            </p:nvCxnSpPr>
            <p:spPr>
              <a:xfrm flipV="1">
                <a:off x="6386532" y="5733036"/>
                <a:ext cx="556396" cy="278645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직선 연결선 180"/>
              <p:cNvCxnSpPr>
                <a:cxnSpLocks/>
                <a:stCxn id="172" idx="6"/>
                <a:endCxn id="398" idx="1"/>
              </p:cNvCxnSpPr>
              <p:nvPr/>
            </p:nvCxnSpPr>
            <p:spPr>
              <a:xfrm flipV="1">
                <a:off x="6405582" y="5936236"/>
                <a:ext cx="486546" cy="15879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직선 연결선 183"/>
              <p:cNvCxnSpPr>
                <a:cxnSpLocks/>
                <a:stCxn id="173" idx="6"/>
                <a:endCxn id="399" idx="1"/>
              </p:cNvCxnSpPr>
              <p:nvPr/>
            </p:nvCxnSpPr>
            <p:spPr>
              <a:xfrm flipV="1">
                <a:off x="6422251" y="6133086"/>
                <a:ext cx="514327" cy="7623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3" name="타원 382"/>
              <p:cNvSpPr/>
              <p:nvPr/>
            </p:nvSpPr>
            <p:spPr>
              <a:xfrm>
                <a:off x="6396826" y="625852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84" name="직선 연결선 383"/>
              <p:cNvCxnSpPr>
                <a:cxnSpLocks/>
                <a:stCxn id="383" idx="6"/>
                <a:endCxn id="400" idx="1"/>
              </p:cNvCxnSpPr>
              <p:nvPr/>
            </p:nvCxnSpPr>
            <p:spPr>
              <a:xfrm>
                <a:off x="6450826" y="6285525"/>
                <a:ext cx="536552" cy="3171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5" name="타원 384"/>
              <p:cNvSpPr/>
              <p:nvPr/>
            </p:nvSpPr>
            <p:spPr>
              <a:xfrm>
                <a:off x="6411114" y="631091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86" name="직선 연결선 385"/>
              <p:cNvCxnSpPr>
                <a:cxnSpLocks/>
                <a:stCxn id="385" idx="6"/>
                <a:endCxn id="402" idx="1"/>
              </p:cNvCxnSpPr>
              <p:nvPr/>
            </p:nvCxnSpPr>
            <p:spPr>
              <a:xfrm>
                <a:off x="6465114" y="6337912"/>
                <a:ext cx="446694" cy="171066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7" name="타원 386"/>
              <p:cNvSpPr/>
              <p:nvPr/>
            </p:nvSpPr>
            <p:spPr>
              <a:xfrm>
                <a:off x="6420639" y="63632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88" name="직선 연결선 387"/>
              <p:cNvCxnSpPr>
                <a:cxnSpLocks/>
                <a:stCxn id="387" idx="6"/>
                <a:endCxn id="403" idx="1"/>
              </p:cNvCxnSpPr>
              <p:nvPr/>
            </p:nvCxnSpPr>
            <p:spPr>
              <a:xfrm>
                <a:off x="6474639" y="6390299"/>
                <a:ext cx="399069" cy="3282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직선 연결선 388"/>
              <p:cNvCxnSpPr>
                <a:cxnSpLocks/>
                <a:stCxn id="392" idx="7"/>
                <a:endCxn id="393" idx="1"/>
              </p:cNvCxnSpPr>
              <p:nvPr/>
            </p:nvCxnSpPr>
            <p:spPr>
              <a:xfrm flipV="1">
                <a:off x="6348369" y="5206772"/>
                <a:ext cx="394537" cy="636026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2" name="타원 391"/>
              <p:cNvSpPr/>
              <p:nvPr/>
            </p:nvSpPr>
            <p:spPr>
              <a:xfrm>
                <a:off x="6302277" y="5834890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93" name="TextBox 392"/>
              <p:cNvSpPr txBox="1"/>
              <p:nvPr/>
            </p:nvSpPr>
            <p:spPr>
              <a:xfrm>
                <a:off x="6742906" y="5099050"/>
                <a:ext cx="6880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/>
                  <a:t>l_talocrural</a:t>
                </a:r>
                <a:endParaRPr lang="ko-KR" altLang="en-US" sz="800" dirty="0"/>
              </a:p>
            </p:txBody>
          </p:sp>
          <p:sp>
            <p:nvSpPr>
              <p:cNvPr id="394" name="TextBox 393"/>
              <p:cNvSpPr txBox="1"/>
              <p:nvPr/>
            </p:nvSpPr>
            <p:spPr>
              <a:xfrm>
                <a:off x="6860378" y="5396714"/>
                <a:ext cx="101662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/>
                  <a:t>l_calcaneuscuboid</a:t>
                </a:r>
                <a:endParaRPr lang="ko-KR" altLang="en-US" sz="800" dirty="0"/>
              </a:p>
            </p:txBody>
          </p:sp>
          <p:sp>
            <p:nvSpPr>
              <p:cNvPr id="396" name="TextBox 395"/>
              <p:cNvSpPr txBox="1"/>
              <p:nvPr/>
            </p:nvSpPr>
            <p:spPr>
              <a:xfrm>
                <a:off x="6942928" y="5625314"/>
                <a:ext cx="124104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l_talocalcaneonavicular</a:t>
                </a:r>
                <a:endParaRPr lang="ko-KR" altLang="en-US" sz="800" dirty="0"/>
              </a:p>
            </p:txBody>
          </p:sp>
          <p:sp>
            <p:nvSpPr>
              <p:cNvPr id="398" name="TextBox 397"/>
              <p:cNvSpPr txBox="1"/>
              <p:nvPr/>
            </p:nvSpPr>
            <p:spPr>
              <a:xfrm>
                <a:off x="6892128" y="5828514"/>
                <a:ext cx="216758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l_cuneonavicular</a:t>
                </a:r>
                <a:r>
                  <a:rPr lang="en-US" altLang="ko-KR" sz="800" dirty="0"/>
                  <a:t>_[1,2,3] / </a:t>
                </a:r>
                <a:r>
                  <a:rPr lang="en-US" altLang="ko-KR" sz="800" dirty="0" err="1"/>
                  <a:t>l_transversetarsal</a:t>
                </a:r>
                <a:endParaRPr lang="ko-KR" altLang="en-US" sz="800" dirty="0"/>
              </a:p>
            </p:txBody>
          </p:sp>
          <p:sp>
            <p:nvSpPr>
              <p:cNvPr id="399" name="TextBox 398"/>
              <p:cNvSpPr txBox="1"/>
              <p:nvPr/>
            </p:nvSpPr>
            <p:spPr>
              <a:xfrm>
                <a:off x="6936578" y="6025364"/>
                <a:ext cx="14430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l_tarsometatarsal</a:t>
                </a:r>
                <a:r>
                  <a:rPr lang="en-US" altLang="ko-KR" sz="800" dirty="0"/>
                  <a:t>_[1,2,3,4,5]</a:t>
                </a:r>
                <a:endParaRPr lang="ko-KR" altLang="en-US" sz="800" dirty="0"/>
              </a:p>
            </p:txBody>
          </p:sp>
          <p:sp>
            <p:nvSpPr>
              <p:cNvPr id="400" name="TextBox 399"/>
              <p:cNvSpPr txBox="1"/>
              <p:nvPr/>
            </p:nvSpPr>
            <p:spPr>
              <a:xfrm>
                <a:off x="6987378" y="6209514"/>
                <a:ext cx="170110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l_metatarsophalangeal</a:t>
                </a:r>
                <a:r>
                  <a:rPr lang="en-US" altLang="ko-KR" sz="800" dirty="0"/>
                  <a:t>_[1,2,3,4,5]</a:t>
                </a:r>
                <a:endParaRPr lang="ko-KR" altLang="en-US" sz="800" dirty="0"/>
              </a:p>
            </p:txBody>
          </p:sp>
          <p:sp>
            <p:nvSpPr>
              <p:cNvPr id="402" name="TextBox 401"/>
              <p:cNvSpPr txBox="1"/>
              <p:nvPr/>
            </p:nvSpPr>
            <p:spPr>
              <a:xfrm>
                <a:off x="6911808" y="6401256"/>
                <a:ext cx="210666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l_tarsal_proximal_interphalangeal</a:t>
                </a:r>
                <a:r>
                  <a:rPr lang="en-US" altLang="ko-KR" sz="800" dirty="0"/>
                  <a:t>_[2,3,4,5]</a:t>
                </a:r>
                <a:endParaRPr lang="ko-KR" altLang="en-US" sz="800" dirty="0"/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6873708" y="6610806"/>
                <a:ext cx="195277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dirty="0" err="1"/>
                  <a:t>l_tarsal_distal_interphalangeal</a:t>
                </a:r>
                <a:r>
                  <a:rPr lang="en-US" altLang="ko-KR" sz="800" dirty="0"/>
                  <a:t>_[2,3,4,5]</a:t>
                </a:r>
                <a:endParaRPr lang="ko-KR" altLang="en-US" sz="800" dirty="0"/>
              </a:p>
            </p:txBody>
          </p:sp>
          <p:sp>
            <p:nvSpPr>
              <p:cNvPr id="404" name="타원 403"/>
              <p:cNvSpPr/>
              <p:nvPr/>
            </p:nvSpPr>
            <p:spPr>
              <a:xfrm>
                <a:off x="6287289" y="63505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05" name="직선 연결선 404"/>
              <p:cNvCxnSpPr>
                <a:cxnSpLocks/>
                <a:stCxn id="404" idx="3"/>
                <a:endCxn id="401" idx="0"/>
              </p:cNvCxnSpPr>
              <p:nvPr/>
            </p:nvCxnSpPr>
            <p:spPr>
              <a:xfrm flipH="1">
                <a:off x="6081358" y="6396691"/>
                <a:ext cx="213839" cy="245865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4" name="그룹 413"/>
            <p:cNvGrpSpPr/>
            <p:nvPr/>
          </p:nvGrpSpPr>
          <p:grpSpPr>
            <a:xfrm flipH="1">
              <a:off x="3103850" y="5099050"/>
              <a:ext cx="2977508" cy="1727200"/>
              <a:chOff x="6104642" y="5099050"/>
              <a:chExt cx="2977508" cy="1727200"/>
            </a:xfrm>
          </p:grpSpPr>
          <p:cxnSp>
            <p:nvCxnSpPr>
              <p:cNvPr id="415" name="직선 연결선 414"/>
              <p:cNvCxnSpPr>
                <a:cxnSpLocks/>
                <a:stCxn id="416" idx="7"/>
                <a:endCxn id="432" idx="1"/>
              </p:cNvCxnSpPr>
              <p:nvPr/>
            </p:nvCxnSpPr>
            <p:spPr>
              <a:xfrm flipV="1">
                <a:off x="6354812" y="5504436"/>
                <a:ext cx="494346" cy="414334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6" name="타원 415"/>
              <p:cNvSpPr/>
              <p:nvPr/>
            </p:nvSpPr>
            <p:spPr>
              <a:xfrm>
                <a:off x="6308720" y="591086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417" name="타원 416"/>
              <p:cNvSpPr/>
              <p:nvPr/>
            </p:nvSpPr>
            <p:spPr>
              <a:xfrm>
                <a:off x="6332532" y="5984681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418" name="타원 417"/>
              <p:cNvSpPr/>
              <p:nvPr/>
            </p:nvSpPr>
            <p:spPr>
              <a:xfrm>
                <a:off x="6351582" y="6068026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419" name="타원 418"/>
              <p:cNvSpPr/>
              <p:nvPr/>
            </p:nvSpPr>
            <p:spPr>
              <a:xfrm>
                <a:off x="6368251" y="618232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0" name="직선 연결선 419"/>
              <p:cNvCxnSpPr>
                <a:cxnSpLocks/>
                <a:stCxn id="417" idx="6"/>
                <a:endCxn id="433" idx="1"/>
              </p:cNvCxnSpPr>
              <p:nvPr/>
            </p:nvCxnSpPr>
            <p:spPr>
              <a:xfrm flipV="1">
                <a:off x="6386532" y="5733036"/>
                <a:ext cx="533954" cy="278645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직선 연결선 420"/>
              <p:cNvCxnSpPr>
                <a:cxnSpLocks/>
                <a:stCxn id="418" idx="6"/>
                <a:endCxn id="434" idx="1"/>
              </p:cNvCxnSpPr>
              <p:nvPr/>
            </p:nvCxnSpPr>
            <p:spPr>
              <a:xfrm flipV="1">
                <a:off x="6405582" y="5936236"/>
                <a:ext cx="486545" cy="158790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직선 연결선 421"/>
              <p:cNvCxnSpPr>
                <a:cxnSpLocks/>
                <a:stCxn id="419" idx="6"/>
                <a:endCxn id="435" idx="1"/>
              </p:cNvCxnSpPr>
              <p:nvPr/>
            </p:nvCxnSpPr>
            <p:spPr>
              <a:xfrm rot="10800000" flipH="1">
                <a:off x="6422250" y="6133087"/>
                <a:ext cx="514327" cy="7623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3" name="타원 422"/>
              <p:cNvSpPr/>
              <p:nvPr/>
            </p:nvSpPr>
            <p:spPr>
              <a:xfrm>
                <a:off x="6396826" y="6258525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4" name="직선 연결선 423"/>
              <p:cNvCxnSpPr>
                <a:cxnSpLocks/>
                <a:stCxn id="423" idx="6"/>
                <a:endCxn id="436" idx="1"/>
              </p:cNvCxnSpPr>
              <p:nvPr/>
            </p:nvCxnSpPr>
            <p:spPr>
              <a:xfrm rot="10800000" flipH="1" flipV="1">
                <a:off x="6450826" y="6285524"/>
                <a:ext cx="536552" cy="31711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5" name="타원 424"/>
              <p:cNvSpPr/>
              <p:nvPr/>
            </p:nvSpPr>
            <p:spPr>
              <a:xfrm>
                <a:off x="6411114" y="6310912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6" name="직선 연결선 425"/>
              <p:cNvCxnSpPr>
                <a:cxnSpLocks/>
                <a:stCxn id="425" idx="6"/>
                <a:endCxn id="437" idx="1"/>
              </p:cNvCxnSpPr>
              <p:nvPr/>
            </p:nvCxnSpPr>
            <p:spPr>
              <a:xfrm rot="10800000" flipH="1" flipV="1">
                <a:off x="6465114" y="6337912"/>
                <a:ext cx="446694" cy="171066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7" name="타원 426"/>
              <p:cNvSpPr/>
              <p:nvPr/>
            </p:nvSpPr>
            <p:spPr>
              <a:xfrm>
                <a:off x="6420639" y="63632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28" name="직선 연결선 427"/>
              <p:cNvCxnSpPr>
                <a:cxnSpLocks/>
                <a:stCxn id="427" idx="5"/>
                <a:endCxn id="438" idx="1"/>
              </p:cNvCxnSpPr>
              <p:nvPr/>
            </p:nvCxnSpPr>
            <p:spPr>
              <a:xfrm>
                <a:off x="6466731" y="6409391"/>
                <a:ext cx="406977" cy="309137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직선 연결선 428"/>
              <p:cNvCxnSpPr>
                <a:cxnSpLocks/>
                <a:stCxn id="430" idx="7"/>
                <a:endCxn id="431" idx="1"/>
              </p:cNvCxnSpPr>
              <p:nvPr/>
            </p:nvCxnSpPr>
            <p:spPr>
              <a:xfrm flipV="1">
                <a:off x="6333319" y="5206772"/>
                <a:ext cx="409587" cy="647929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0" name="타원 429"/>
              <p:cNvSpPr/>
              <p:nvPr/>
            </p:nvSpPr>
            <p:spPr>
              <a:xfrm>
                <a:off x="6287227" y="5846793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sp>
            <p:nvSpPr>
              <p:cNvPr id="431" name="TextBox 430"/>
              <p:cNvSpPr txBox="1"/>
              <p:nvPr/>
            </p:nvSpPr>
            <p:spPr>
              <a:xfrm>
                <a:off x="6742906" y="5099050"/>
                <a:ext cx="69923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r_talocrural</a:t>
                </a:r>
                <a:endParaRPr lang="ko-KR" altLang="en-US" sz="800" dirty="0"/>
              </a:p>
            </p:txBody>
          </p:sp>
          <p:sp>
            <p:nvSpPr>
              <p:cNvPr id="432" name="TextBox 431"/>
              <p:cNvSpPr txBox="1"/>
              <p:nvPr/>
            </p:nvSpPr>
            <p:spPr>
              <a:xfrm>
                <a:off x="6849158" y="5396714"/>
                <a:ext cx="102784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r_calcaneuscuboid</a:t>
                </a:r>
                <a:endParaRPr lang="ko-KR" altLang="en-US" sz="800" dirty="0"/>
              </a:p>
            </p:txBody>
          </p:sp>
          <p:sp>
            <p:nvSpPr>
              <p:cNvPr id="433" name="TextBox 432"/>
              <p:cNvSpPr txBox="1"/>
              <p:nvPr/>
            </p:nvSpPr>
            <p:spPr>
              <a:xfrm>
                <a:off x="6920486" y="5625314"/>
                <a:ext cx="125226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r_talocalcaneonavicular</a:t>
                </a:r>
                <a:endParaRPr lang="ko-KR" altLang="en-US" sz="800" dirty="0"/>
              </a:p>
            </p:txBody>
          </p:sp>
          <p:sp>
            <p:nvSpPr>
              <p:cNvPr id="434" name="TextBox 433"/>
              <p:cNvSpPr txBox="1"/>
              <p:nvPr/>
            </p:nvSpPr>
            <p:spPr>
              <a:xfrm>
                <a:off x="6892127" y="5828514"/>
                <a:ext cx="219002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r_cuneonavicular</a:t>
                </a:r>
                <a:r>
                  <a:rPr lang="en-US" altLang="ko-KR" sz="800" dirty="0"/>
                  <a:t>_[1,2,3] / </a:t>
                </a:r>
                <a:r>
                  <a:rPr lang="en-US" altLang="ko-KR" sz="800" dirty="0" err="1"/>
                  <a:t>r_transversetarsal</a:t>
                </a:r>
                <a:endParaRPr lang="ko-KR" altLang="en-US" sz="800" dirty="0"/>
              </a:p>
            </p:txBody>
          </p:sp>
          <p:sp>
            <p:nvSpPr>
              <p:cNvPr id="435" name="TextBox 434"/>
              <p:cNvSpPr txBox="1"/>
              <p:nvPr/>
            </p:nvSpPr>
            <p:spPr>
              <a:xfrm>
                <a:off x="6936578" y="6025364"/>
                <a:ext cx="145424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r_tarsometatarsal</a:t>
                </a:r>
                <a:r>
                  <a:rPr lang="en-US" altLang="ko-KR" sz="800" dirty="0"/>
                  <a:t>_[1,2,3,4,5]</a:t>
                </a:r>
                <a:endParaRPr lang="ko-KR" altLang="en-US" sz="800" dirty="0"/>
              </a:p>
            </p:txBody>
          </p:sp>
          <p:sp>
            <p:nvSpPr>
              <p:cNvPr id="436" name="TextBox 435"/>
              <p:cNvSpPr txBox="1"/>
              <p:nvPr/>
            </p:nvSpPr>
            <p:spPr>
              <a:xfrm>
                <a:off x="6987378" y="6209514"/>
                <a:ext cx="171232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r_metatarsophalangeal</a:t>
                </a:r>
                <a:r>
                  <a:rPr lang="en-US" altLang="ko-KR" sz="800" dirty="0"/>
                  <a:t>_[1,2,3,4,5]</a:t>
                </a:r>
                <a:endParaRPr lang="ko-KR" altLang="en-US" sz="800" dirty="0"/>
              </a:p>
            </p:txBody>
          </p:sp>
          <p:sp>
            <p:nvSpPr>
              <p:cNvPr id="437" name="TextBox 436"/>
              <p:cNvSpPr txBox="1"/>
              <p:nvPr/>
            </p:nvSpPr>
            <p:spPr>
              <a:xfrm>
                <a:off x="6911808" y="6401256"/>
                <a:ext cx="211788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r_tarsal_proximal_interphalangeal</a:t>
                </a:r>
                <a:r>
                  <a:rPr lang="en-US" altLang="ko-KR" sz="800" dirty="0"/>
                  <a:t>_[2,3,4,5]</a:t>
                </a:r>
                <a:endParaRPr lang="ko-KR" altLang="en-US" sz="800" dirty="0"/>
              </a:p>
            </p:txBody>
          </p:sp>
          <p:sp>
            <p:nvSpPr>
              <p:cNvPr id="438" name="TextBox 437"/>
              <p:cNvSpPr txBox="1"/>
              <p:nvPr/>
            </p:nvSpPr>
            <p:spPr>
              <a:xfrm>
                <a:off x="6873708" y="6610806"/>
                <a:ext cx="196399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ko-KR" sz="800" dirty="0" err="1"/>
                  <a:t>r_tarsal_distal_interphalangeal</a:t>
                </a:r>
                <a:r>
                  <a:rPr lang="en-US" altLang="ko-KR" sz="800" dirty="0"/>
                  <a:t>_[2,3,4,5]</a:t>
                </a:r>
                <a:endParaRPr lang="ko-KR" altLang="en-US" sz="800" dirty="0"/>
              </a:p>
            </p:txBody>
          </p:sp>
          <p:sp>
            <p:nvSpPr>
              <p:cNvPr id="439" name="타원 438"/>
              <p:cNvSpPr/>
              <p:nvPr/>
            </p:nvSpPr>
            <p:spPr>
              <a:xfrm>
                <a:off x="6287289" y="6350599"/>
                <a:ext cx="54000" cy="54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800"/>
              </a:p>
            </p:txBody>
          </p:sp>
          <p:cxnSp>
            <p:nvCxnSpPr>
              <p:cNvPr id="440" name="직선 연결선 439"/>
              <p:cNvCxnSpPr>
                <a:cxnSpLocks/>
                <a:stCxn id="439" idx="3"/>
                <a:endCxn id="401" idx="0"/>
              </p:cNvCxnSpPr>
              <p:nvPr/>
            </p:nvCxnSpPr>
            <p:spPr>
              <a:xfrm flipH="1">
                <a:off x="6104642" y="6396691"/>
                <a:ext cx="190555" cy="245865"/>
              </a:xfrm>
              <a:prstGeom prst="line">
                <a:avLst/>
              </a:prstGeom>
              <a:ln w="889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2" name="TextBox 271"/>
            <p:cNvSpPr txBox="1"/>
            <p:nvPr/>
          </p:nvSpPr>
          <p:spPr>
            <a:xfrm>
              <a:off x="4329590" y="4488655"/>
              <a:ext cx="1562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r_carpal_interphalangeal_1</a:t>
              </a:r>
              <a:endParaRPr lang="ko-KR" altLang="en-US" sz="800" dirty="0"/>
            </a:p>
          </p:txBody>
        </p:sp>
        <p:sp>
          <p:nvSpPr>
            <p:cNvPr id="276" name="타원 275"/>
            <p:cNvSpPr/>
            <p:nvPr/>
          </p:nvSpPr>
          <p:spPr>
            <a:xfrm flipH="1">
              <a:off x="5407797" y="3663436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78" name="타원 277"/>
            <p:cNvSpPr/>
            <p:nvPr/>
          </p:nvSpPr>
          <p:spPr>
            <a:xfrm flipH="1">
              <a:off x="5298261" y="372534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79" name="타원 278"/>
            <p:cNvSpPr/>
            <p:nvPr/>
          </p:nvSpPr>
          <p:spPr>
            <a:xfrm flipH="1">
              <a:off x="5438755" y="373963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0" name="타원 279"/>
            <p:cNvSpPr/>
            <p:nvPr/>
          </p:nvSpPr>
          <p:spPr>
            <a:xfrm flipH="1">
              <a:off x="5476855" y="384203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1" name="타원 280"/>
            <p:cNvSpPr/>
            <p:nvPr/>
          </p:nvSpPr>
          <p:spPr>
            <a:xfrm flipH="1">
              <a:off x="5303025" y="383488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2" name="타원 281"/>
            <p:cNvSpPr/>
            <p:nvPr/>
          </p:nvSpPr>
          <p:spPr>
            <a:xfrm flipH="1">
              <a:off x="5353032" y="394204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283" name="타원 282"/>
            <p:cNvSpPr/>
            <p:nvPr/>
          </p:nvSpPr>
          <p:spPr>
            <a:xfrm flipH="1">
              <a:off x="5443519" y="399443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800">
                <a:solidFill>
                  <a:srgbClr val="FF0000"/>
                </a:solidFill>
              </a:endParaRPr>
            </a:p>
          </p:txBody>
        </p:sp>
        <p:cxnSp>
          <p:nvCxnSpPr>
            <p:cNvPr id="284" name="직선 연결선 283"/>
            <p:cNvCxnSpPr>
              <a:cxnSpLocks/>
              <a:stCxn id="276" idx="5"/>
              <a:endCxn id="278" idx="2"/>
            </p:cNvCxnSpPr>
            <p:nvPr/>
          </p:nvCxnSpPr>
          <p:spPr>
            <a:xfrm flipH="1">
              <a:off x="5352261" y="3709528"/>
              <a:ext cx="63444" cy="428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직선 연결선 284"/>
            <p:cNvCxnSpPr>
              <a:cxnSpLocks/>
              <a:stCxn id="279" idx="5"/>
              <a:endCxn id="281" idx="1"/>
            </p:cNvCxnSpPr>
            <p:nvPr/>
          </p:nvCxnSpPr>
          <p:spPr>
            <a:xfrm flipH="1">
              <a:off x="5349117" y="3785730"/>
              <a:ext cx="97546" cy="5706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직선 연결선 285"/>
            <p:cNvCxnSpPr>
              <a:cxnSpLocks/>
              <a:stCxn id="278" idx="5"/>
              <a:endCxn id="347" idx="1"/>
            </p:cNvCxnSpPr>
            <p:nvPr/>
          </p:nvCxnSpPr>
          <p:spPr>
            <a:xfrm flipH="1">
              <a:off x="4937399" y="3771440"/>
              <a:ext cx="368770" cy="5977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직선 연결선 286"/>
            <p:cNvCxnSpPr>
              <a:cxnSpLocks/>
              <a:stCxn id="281" idx="2"/>
              <a:endCxn id="359" idx="1"/>
            </p:cNvCxnSpPr>
            <p:nvPr/>
          </p:nvCxnSpPr>
          <p:spPr>
            <a:xfrm flipH="1">
              <a:off x="4860084" y="3861889"/>
              <a:ext cx="496941" cy="15552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직선 연결선 289"/>
            <p:cNvCxnSpPr>
              <a:cxnSpLocks/>
              <a:stCxn id="282" idx="5"/>
              <a:endCxn id="374" idx="1"/>
            </p:cNvCxnSpPr>
            <p:nvPr/>
          </p:nvCxnSpPr>
          <p:spPr>
            <a:xfrm flipH="1">
              <a:off x="4955334" y="3988137"/>
              <a:ext cx="405606" cy="19882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직선 연결선 291"/>
            <p:cNvCxnSpPr>
              <a:cxnSpLocks/>
              <a:stCxn id="283" idx="5"/>
              <a:endCxn id="351" idx="1"/>
            </p:cNvCxnSpPr>
            <p:nvPr/>
          </p:nvCxnSpPr>
          <p:spPr>
            <a:xfrm flipH="1">
              <a:off x="5122051" y="4040524"/>
              <a:ext cx="329376" cy="33836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직선 연결선 293"/>
            <p:cNvCxnSpPr>
              <a:cxnSpLocks/>
              <a:stCxn id="280" idx="3"/>
            </p:cNvCxnSpPr>
            <p:nvPr/>
          </p:nvCxnSpPr>
          <p:spPr>
            <a:xfrm>
              <a:off x="5522947" y="3888123"/>
              <a:ext cx="163478" cy="64101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타원 299"/>
            <p:cNvSpPr/>
            <p:nvPr/>
          </p:nvSpPr>
          <p:spPr>
            <a:xfrm>
              <a:off x="6725915" y="365200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01" name="타원 300"/>
            <p:cNvSpPr/>
            <p:nvPr/>
          </p:nvSpPr>
          <p:spPr>
            <a:xfrm>
              <a:off x="6823546" y="370677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04" name="타원 303"/>
            <p:cNvSpPr/>
            <p:nvPr/>
          </p:nvSpPr>
          <p:spPr>
            <a:xfrm>
              <a:off x="6678290" y="37472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05" name="타원 304"/>
            <p:cNvSpPr/>
            <p:nvPr/>
          </p:nvSpPr>
          <p:spPr>
            <a:xfrm>
              <a:off x="6640190" y="384965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10" name="타원 309"/>
            <p:cNvSpPr/>
            <p:nvPr/>
          </p:nvSpPr>
          <p:spPr>
            <a:xfrm>
              <a:off x="6814020" y="38425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11" name="타원 310"/>
            <p:cNvSpPr/>
            <p:nvPr/>
          </p:nvSpPr>
          <p:spPr>
            <a:xfrm>
              <a:off x="6764013" y="39496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sp>
          <p:nvSpPr>
            <p:cNvPr id="312" name="타원 311"/>
            <p:cNvSpPr/>
            <p:nvPr/>
          </p:nvSpPr>
          <p:spPr>
            <a:xfrm>
              <a:off x="6673526" y="40020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FF0000"/>
                </a:solidFill>
              </a:endParaRPr>
            </a:p>
          </p:txBody>
        </p:sp>
        <p:cxnSp>
          <p:nvCxnSpPr>
            <p:cNvPr id="313" name="직선 연결선 312"/>
            <p:cNvCxnSpPr>
              <a:cxnSpLocks/>
              <a:stCxn id="300" idx="6"/>
              <a:endCxn id="301" idx="1"/>
            </p:cNvCxnSpPr>
            <p:nvPr/>
          </p:nvCxnSpPr>
          <p:spPr>
            <a:xfrm>
              <a:off x="6779915" y="3679008"/>
              <a:ext cx="51539" cy="3567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직선 연결선 313"/>
            <p:cNvCxnSpPr>
              <a:cxnSpLocks/>
              <a:stCxn id="304" idx="5"/>
              <a:endCxn id="310" idx="1"/>
            </p:cNvCxnSpPr>
            <p:nvPr/>
          </p:nvCxnSpPr>
          <p:spPr>
            <a:xfrm>
              <a:off x="6724382" y="3793350"/>
              <a:ext cx="97546" cy="5706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직선 연결선 315"/>
            <p:cNvCxnSpPr>
              <a:cxnSpLocks/>
              <a:stCxn id="301" idx="6"/>
              <a:endCxn id="256" idx="1"/>
            </p:cNvCxnSpPr>
            <p:nvPr/>
          </p:nvCxnSpPr>
          <p:spPr>
            <a:xfrm>
              <a:off x="6877546" y="3733777"/>
              <a:ext cx="379707" cy="91089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직선 연결선 316"/>
            <p:cNvCxnSpPr>
              <a:cxnSpLocks/>
              <a:stCxn id="310" idx="5"/>
              <a:endCxn id="257" idx="1"/>
            </p:cNvCxnSpPr>
            <p:nvPr/>
          </p:nvCxnSpPr>
          <p:spPr>
            <a:xfrm rot="16200000" flipH="1">
              <a:off x="7036108" y="3712604"/>
              <a:ext cx="122463" cy="47445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직선 연결선 323"/>
            <p:cNvCxnSpPr>
              <a:cxnSpLocks/>
              <a:stCxn id="311" idx="5"/>
              <a:endCxn id="315" idx="1"/>
            </p:cNvCxnSpPr>
            <p:nvPr/>
          </p:nvCxnSpPr>
          <p:spPr>
            <a:xfrm>
              <a:off x="6810105" y="3995757"/>
              <a:ext cx="429212" cy="184852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직선 연결선 377"/>
            <p:cNvCxnSpPr>
              <a:cxnSpLocks/>
              <a:stCxn id="312" idx="5"/>
              <a:endCxn id="258" idx="1"/>
            </p:cNvCxnSpPr>
            <p:nvPr/>
          </p:nvCxnSpPr>
          <p:spPr>
            <a:xfrm>
              <a:off x="6719618" y="4048144"/>
              <a:ext cx="383800" cy="32439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직선 연결선 259"/>
            <p:cNvCxnSpPr>
              <a:cxnSpLocks/>
              <a:stCxn id="305" idx="3"/>
            </p:cNvCxnSpPr>
            <p:nvPr/>
          </p:nvCxnSpPr>
          <p:spPr>
            <a:xfrm flipH="1">
              <a:off x="6505577" y="3895743"/>
              <a:ext cx="142521" cy="63339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TextBox 263"/>
            <p:cNvSpPr txBox="1"/>
            <p:nvPr/>
          </p:nvSpPr>
          <p:spPr>
            <a:xfrm>
              <a:off x="6313646" y="4486274"/>
              <a:ext cx="1562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/>
                <a:t>l_carpal_interphalangeal_1</a:t>
              </a:r>
              <a:endParaRPr lang="ko-KR" altLang="en-US" sz="800" dirty="0"/>
            </a:p>
          </p:txBody>
        </p:sp>
      </p:grpSp>
      <p:sp>
        <p:nvSpPr>
          <p:cNvPr id="216" name="TextBox 215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/>
              <a:t>LOA-4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44494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B9BD5">
            <a:alpha val="45882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889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757</Words>
  <Application>Microsoft Office PowerPoint</Application>
  <PresentationFormat>Widescreen</PresentationFormat>
  <Paragraphs>217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2018-01-16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DONGGUK UNIV.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LOA 1</dc:title>
  <dc:creator>USER</dc:creator>
  <cp:lastModifiedBy>Roy Walmsley</cp:lastModifiedBy>
  <cp:revision>83</cp:revision>
  <dcterms:created xsi:type="dcterms:W3CDTF">2017-04-13T12:09:52Z</dcterms:created>
  <dcterms:modified xsi:type="dcterms:W3CDTF">2018-01-23T15:54:16Z</dcterms:modified>
</cp:coreProperties>
</file>