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74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5431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4809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46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3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3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510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193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3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32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79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F1DE2-1F38-4E2D-AE45-E6A7F3A7D96E}" type="datetimeFigureOut">
              <a:rPr lang="ko-KR" altLang="en-US" smtClean="0"/>
              <a:pPr/>
              <a:t>2018-01-27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36331-E1A0-44C2-94B9-28E9B5A677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945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idx="4294967295"/>
          </p:nvPr>
        </p:nvSpPr>
        <p:spPr>
          <a:xfrm>
            <a:off x="1070263" y="52575"/>
            <a:ext cx="8895332" cy="346050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Figure 4.2 LOA-1 tree structure</a:t>
            </a:r>
            <a:endParaRPr lang="ko-KR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521E50E-7170-4F69-A283-16C8E1AC8A7B}"/>
              </a:ext>
            </a:extLst>
          </p:cNvPr>
          <p:cNvGrpSpPr/>
          <p:nvPr/>
        </p:nvGrpSpPr>
        <p:grpSpPr>
          <a:xfrm>
            <a:off x="1561594" y="641661"/>
            <a:ext cx="9856722" cy="4780516"/>
            <a:chOff x="1561594" y="641661"/>
            <a:chExt cx="9856722" cy="4780516"/>
          </a:xfrm>
        </p:grpSpPr>
        <p:sp>
          <p:nvSpPr>
            <p:cNvPr id="10" name="직사각형 9"/>
            <p:cNvSpPr/>
            <p:nvPr/>
          </p:nvSpPr>
          <p:spPr>
            <a:xfrm>
              <a:off x="4749523" y="883661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humanoid_root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574375" y="174135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sacroiliac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208462" y="174135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vl5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561594" y="262973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l_hip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555206" y="262973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r_hip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9547747" y="262973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skullbase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561594" y="3420444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l_knee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3555206" y="3403129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r_knee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5540624" y="262973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l_shoulder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7560860" y="262973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r_shoulder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561594" y="4257395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l_talocrural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555206" y="4258799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r_talocrural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5540624" y="3404891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l_elbow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7560860" y="3404891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r_elbow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540624" y="4253597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l_radiocarpal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7560860" y="4223294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r_radiocarpal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꺾인 연결선 27"/>
            <p:cNvCxnSpPr>
              <a:stCxn id="11" idx="0"/>
              <a:endCxn id="10" idx="2"/>
            </p:cNvCxnSpPr>
            <p:nvPr/>
          </p:nvCxnSpPr>
          <p:spPr>
            <a:xfrm rot="5400000" flipH="1" flipV="1">
              <a:off x="4313102" y="404934"/>
              <a:ext cx="497694" cy="2175148"/>
            </a:xfrm>
            <a:prstGeom prst="bentConnector3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>
              <a:stCxn id="12" idx="0"/>
              <a:endCxn id="10" idx="2"/>
            </p:cNvCxnSpPr>
            <p:nvPr/>
          </p:nvCxnSpPr>
          <p:spPr>
            <a:xfrm rot="16200000" flipV="1">
              <a:off x="6130146" y="763038"/>
              <a:ext cx="497694" cy="1458939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꺾인 연결선 29"/>
            <p:cNvCxnSpPr>
              <a:stCxn id="13" idx="0"/>
              <a:endCxn id="11" idx="2"/>
            </p:cNvCxnSpPr>
            <p:nvPr/>
          </p:nvCxnSpPr>
          <p:spPr>
            <a:xfrm rot="5400000" flipH="1" flipV="1">
              <a:off x="2703794" y="1859155"/>
              <a:ext cx="528380" cy="1012781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꺾인 연결선 30"/>
            <p:cNvCxnSpPr>
              <a:cxnSpLocks/>
              <a:stCxn id="20" idx="0"/>
              <a:endCxn id="12" idx="2"/>
            </p:cNvCxnSpPr>
            <p:nvPr/>
          </p:nvCxnSpPr>
          <p:spPr>
            <a:xfrm rot="5400000" flipH="1" flipV="1">
              <a:off x="6510353" y="2031626"/>
              <a:ext cx="528380" cy="667838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꺾인 연결선 31"/>
            <p:cNvCxnSpPr>
              <a:stCxn id="14" idx="0"/>
              <a:endCxn id="11" idx="2"/>
            </p:cNvCxnSpPr>
            <p:nvPr/>
          </p:nvCxnSpPr>
          <p:spPr>
            <a:xfrm rot="16200000" flipV="1">
              <a:off x="3700601" y="1875129"/>
              <a:ext cx="528380" cy="980831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꺾인 연결선 32"/>
            <p:cNvCxnSpPr>
              <a:stCxn id="21" idx="0"/>
              <a:endCxn id="12" idx="2"/>
            </p:cNvCxnSpPr>
            <p:nvPr/>
          </p:nvCxnSpPr>
          <p:spPr>
            <a:xfrm rot="16200000" flipV="1">
              <a:off x="7520471" y="1689346"/>
              <a:ext cx="528380" cy="1352398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꺾인 연결선 33"/>
            <p:cNvCxnSpPr>
              <a:stCxn id="17" idx="0"/>
              <a:endCxn id="12" idx="2"/>
            </p:cNvCxnSpPr>
            <p:nvPr/>
          </p:nvCxnSpPr>
          <p:spPr>
            <a:xfrm rot="16200000" flipV="1">
              <a:off x="8513915" y="695902"/>
              <a:ext cx="528380" cy="3339285"/>
            </a:xfrm>
            <a:prstGeom prst="bentConnector3">
              <a:avLst>
                <a:gd name="adj1" fmla="val 50000"/>
              </a:avLst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>
              <a:stCxn id="18" idx="0"/>
              <a:endCxn id="13" idx="2"/>
            </p:cNvCxnSpPr>
            <p:nvPr/>
          </p:nvCxnSpPr>
          <p:spPr>
            <a:xfrm flipV="1">
              <a:off x="2461594" y="2989735"/>
              <a:ext cx="0" cy="430709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>
              <a:stCxn id="22" idx="0"/>
              <a:endCxn id="18" idx="2"/>
            </p:cNvCxnSpPr>
            <p:nvPr/>
          </p:nvCxnSpPr>
          <p:spPr>
            <a:xfrm flipV="1">
              <a:off x="2461594" y="3780444"/>
              <a:ext cx="0" cy="476951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>
              <a:stCxn id="19" idx="0"/>
              <a:endCxn id="14" idx="2"/>
            </p:cNvCxnSpPr>
            <p:nvPr/>
          </p:nvCxnSpPr>
          <p:spPr>
            <a:xfrm flipV="1">
              <a:off x="4455206" y="2989735"/>
              <a:ext cx="0" cy="413394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>
              <a:stCxn id="23" idx="0"/>
              <a:endCxn id="19" idx="2"/>
            </p:cNvCxnSpPr>
            <p:nvPr/>
          </p:nvCxnSpPr>
          <p:spPr>
            <a:xfrm flipV="1">
              <a:off x="4455206" y="3763129"/>
              <a:ext cx="0" cy="495670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화살표 연결선 39"/>
            <p:cNvCxnSpPr>
              <a:stCxn id="24" idx="0"/>
              <a:endCxn id="20" idx="2"/>
            </p:cNvCxnSpPr>
            <p:nvPr/>
          </p:nvCxnSpPr>
          <p:spPr>
            <a:xfrm flipV="1">
              <a:off x="6440624" y="2989735"/>
              <a:ext cx="0" cy="415156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>
              <a:stCxn id="26" idx="0"/>
              <a:endCxn id="24" idx="2"/>
            </p:cNvCxnSpPr>
            <p:nvPr/>
          </p:nvCxnSpPr>
          <p:spPr>
            <a:xfrm flipV="1">
              <a:off x="6440624" y="3764891"/>
              <a:ext cx="0" cy="488706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>
              <a:stCxn id="25" idx="0"/>
              <a:endCxn id="21" idx="2"/>
            </p:cNvCxnSpPr>
            <p:nvPr/>
          </p:nvCxnSpPr>
          <p:spPr>
            <a:xfrm flipV="1">
              <a:off x="8460860" y="2989735"/>
              <a:ext cx="0" cy="415156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화살표 연결선 43"/>
            <p:cNvCxnSpPr>
              <a:stCxn id="27" idx="0"/>
              <a:endCxn id="25" idx="2"/>
            </p:cNvCxnSpPr>
            <p:nvPr/>
          </p:nvCxnSpPr>
          <p:spPr>
            <a:xfrm flipV="1">
              <a:off x="8460860" y="3764891"/>
              <a:ext cx="0" cy="458403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직사각형 49"/>
            <p:cNvSpPr/>
            <p:nvPr/>
          </p:nvSpPr>
          <p:spPr>
            <a:xfrm>
              <a:off x="1561594" y="5062177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l_metatarsophalangeal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3555206" y="5049451"/>
              <a:ext cx="1800000" cy="3600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r_metatarsophalangeal</a:t>
              </a:r>
              <a:endParaRPr lang="ko-KR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직선 화살표 연결선 51"/>
            <p:cNvCxnSpPr>
              <a:cxnSpLocks/>
              <a:stCxn id="50" idx="0"/>
              <a:endCxn id="22" idx="2"/>
            </p:cNvCxnSpPr>
            <p:nvPr/>
          </p:nvCxnSpPr>
          <p:spPr>
            <a:xfrm flipV="1">
              <a:off x="2461594" y="4617395"/>
              <a:ext cx="0" cy="444782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화살표 연결선 79"/>
            <p:cNvCxnSpPr>
              <a:cxnSpLocks/>
              <a:stCxn id="51" idx="0"/>
              <a:endCxn id="23" idx="2"/>
            </p:cNvCxnSpPr>
            <p:nvPr/>
          </p:nvCxnSpPr>
          <p:spPr>
            <a:xfrm flipV="1">
              <a:off x="4455206" y="4618799"/>
              <a:ext cx="0" cy="430652"/>
            </a:xfrm>
            <a:prstGeom prst="straightConnector1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887656" y="641661"/>
              <a:ext cx="73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[T1][R1]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978715" y="1500938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[R2]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608746" y="1500938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[R3]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948795" y="238356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[R4]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30859" y="238356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[R5]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910185" y="238356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[R6]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924459" y="238356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[R7]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951522" y="238356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[R8]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948795" y="3166991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[R9]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88379" y="3166991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[R10]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872514" y="3166991"/>
              <a:ext cx="5421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[R11]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881979" y="3166991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[R12]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06315" y="4010518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[R13]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888379" y="4010518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[R14]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867705" y="4010518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[R15]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881979" y="4010518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[R16]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906315" y="4800062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[R17]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888379" y="4800062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[R18]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915334"/>
      </p:ext>
    </p:extLst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109</Words>
  <Application>Microsoft Office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Times New Roman</vt:lpstr>
      <vt:lpstr>Office 테마</vt:lpstr>
      <vt:lpstr>Figure 4.2 LOA-1 tree structure</vt:lpstr>
    </vt:vector>
  </TitlesOfParts>
  <Company>DONGGUK UNIV.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Roy Walmsley</cp:lastModifiedBy>
  <cp:revision>14</cp:revision>
  <dcterms:created xsi:type="dcterms:W3CDTF">2017-07-12T07:05:18Z</dcterms:created>
  <dcterms:modified xsi:type="dcterms:W3CDTF">2018-01-27T11:58:40Z</dcterms:modified>
</cp:coreProperties>
</file>